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6" r:id="rId4"/>
  </p:sldMasterIdLst>
  <p:notesMasterIdLst>
    <p:notesMasterId r:id="rId19"/>
  </p:notesMasterIdLst>
  <p:handoutMasterIdLst>
    <p:handoutMasterId r:id="rId20"/>
  </p:handoutMasterIdLst>
  <p:sldIdLst>
    <p:sldId id="335" r:id="rId5"/>
    <p:sldId id="336" r:id="rId6"/>
    <p:sldId id="339" r:id="rId7"/>
    <p:sldId id="341" r:id="rId8"/>
    <p:sldId id="346" r:id="rId9"/>
    <p:sldId id="342" r:id="rId10"/>
    <p:sldId id="343" r:id="rId11"/>
    <p:sldId id="344" r:id="rId12"/>
    <p:sldId id="345" r:id="rId13"/>
    <p:sldId id="348" r:id="rId14"/>
    <p:sldId id="349" r:id="rId15"/>
    <p:sldId id="350" r:id="rId16"/>
    <p:sldId id="351" r:id="rId17"/>
    <p:sldId id="34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8C8A"/>
    <a:srgbClr val="0A40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9EDD12-91CF-434C-9261-93BAA6D89665}" v="14" dt="2024-11-29T22:37:36.173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4052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shireddy S" userId="24eeb8d049c997c2" providerId="LiveId" clId="{B89EDD12-91CF-434C-9261-93BAA6D89665}"/>
    <pc:docChg chg="undo custSel modSld">
      <pc:chgData name="Seshireddy S" userId="24eeb8d049c997c2" providerId="LiveId" clId="{B89EDD12-91CF-434C-9261-93BAA6D89665}" dt="2024-11-29T22:37:36.173" v="163"/>
      <pc:docMkLst>
        <pc:docMk/>
      </pc:docMkLst>
      <pc:sldChg chg="modSp mod setBg">
        <pc:chgData name="Seshireddy S" userId="24eeb8d049c997c2" providerId="LiveId" clId="{B89EDD12-91CF-434C-9261-93BAA6D89665}" dt="2024-11-29T22:34:19.747" v="138" actId="1076"/>
        <pc:sldMkLst>
          <pc:docMk/>
          <pc:sldMk cId="954410245" sldId="335"/>
        </pc:sldMkLst>
        <pc:spChg chg="mod">
          <ac:chgData name="Seshireddy S" userId="24eeb8d049c997c2" providerId="LiveId" clId="{B89EDD12-91CF-434C-9261-93BAA6D89665}" dt="2024-11-29T22:34:19.747" v="138" actId="1076"/>
          <ac:spMkLst>
            <pc:docMk/>
            <pc:sldMk cId="954410245" sldId="335"/>
            <ac:spMk id="2" creationId="{A2C08090-98DF-8C3D-3CD9-080957A8C208}"/>
          </ac:spMkLst>
        </pc:spChg>
        <pc:spChg chg="mod">
          <ac:chgData name="Seshireddy S" userId="24eeb8d049c997c2" providerId="LiveId" clId="{B89EDD12-91CF-434C-9261-93BAA6D89665}" dt="2024-11-29T22:34:10.716" v="137" actId="1076"/>
          <ac:spMkLst>
            <pc:docMk/>
            <pc:sldMk cId="954410245" sldId="335"/>
            <ac:spMk id="3" creationId="{2BE0BCE3-7A85-71CE-E027-A8E454AF1454}"/>
          </ac:spMkLst>
        </pc:spChg>
      </pc:sldChg>
      <pc:sldChg chg="delSp modSp mod setBg">
        <pc:chgData name="Seshireddy S" userId="24eeb8d049c997c2" providerId="LiveId" clId="{B89EDD12-91CF-434C-9261-93BAA6D89665}" dt="2024-11-29T22:34:41.364" v="139" actId="26606"/>
        <pc:sldMkLst>
          <pc:docMk/>
          <pc:sldMk cId="582749365" sldId="336"/>
        </pc:sldMkLst>
        <pc:spChg chg="mod">
          <ac:chgData name="Seshireddy S" userId="24eeb8d049c997c2" providerId="LiveId" clId="{B89EDD12-91CF-434C-9261-93BAA6D89665}" dt="2024-11-29T22:34:41.364" v="139" actId="26606"/>
          <ac:spMkLst>
            <pc:docMk/>
            <pc:sldMk cId="582749365" sldId="336"/>
            <ac:spMk id="2" creationId="{08F0870A-EBCD-13FC-D1A2-49C555C48170}"/>
          </ac:spMkLst>
        </pc:spChg>
        <pc:spChg chg="del mod">
          <ac:chgData name="Seshireddy S" userId="24eeb8d049c997c2" providerId="LiveId" clId="{B89EDD12-91CF-434C-9261-93BAA6D89665}" dt="2024-11-29T22:29:00.408" v="88" actId="478"/>
          <ac:spMkLst>
            <pc:docMk/>
            <pc:sldMk cId="582749365" sldId="336"/>
            <ac:spMk id="3" creationId="{089920E1-1F47-D3FB-B5CD-7110B3795525}"/>
          </ac:spMkLst>
        </pc:spChg>
        <pc:graphicFrameChg chg="mod modGraphic">
          <ac:chgData name="Seshireddy S" userId="24eeb8d049c997c2" providerId="LiveId" clId="{B89EDD12-91CF-434C-9261-93BAA6D89665}" dt="2024-11-29T22:34:41.364" v="139" actId="26606"/>
          <ac:graphicFrameMkLst>
            <pc:docMk/>
            <pc:sldMk cId="582749365" sldId="336"/>
            <ac:graphicFrameMk id="9" creationId="{5E53B33A-FABC-3F36-6475-9356030FF034}"/>
          </ac:graphicFrameMkLst>
        </pc:graphicFrameChg>
      </pc:sldChg>
      <pc:sldChg chg="addSp delSp modSp mod setBg">
        <pc:chgData name="Seshireddy S" userId="24eeb8d049c997c2" providerId="LiveId" clId="{B89EDD12-91CF-434C-9261-93BAA6D89665}" dt="2024-11-29T22:36:33.546" v="154" actId="14100"/>
        <pc:sldMkLst>
          <pc:docMk/>
          <pc:sldMk cId="2099008355" sldId="339"/>
        </pc:sldMkLst>
        <pc:spChg chg="mod">
          <ac:chgData name="Seshireddy S" userId="24eeb8d049c997c2" providerId="LiveId" clId="{B89EDD12-91CF-434C-9261-93BAA6D89665}" dt="2024-11-29T22:35:18.787" v="142" actId="26606"/>
          <ac:spMkLst>
            <pc:docMk/>
            <pc:sldMk cId="2099008355" sldId="339"/>
            <ac:spMk id="2" creationId="{C05D45BD-5B25-B32E-F712-18F18E7168E7}"/>
          </ac:spMkLst>
        </pc:spChg>
        <pc:spChg chg="del mod">
          <ac:chgData name="Seshireddy S" userId="24eeb8d049c997c2" providerId="LiveId" clId="{B89EDD12-91CF-434C-9261-93BAA6D89665}" dt="2024-11-29T22:36:27.736" v="153" actId="478"/>
          <ac:spMkLst>
            <pc:docMk/>
            <pc:sldMk cId="2099008355" sldId="339"/>
            <ac:spMk id="3" creationId="{95D7C9F2-EB2A-D57B-0D06-69B87C19A3A9}"/>
          </ac:spMkLst>
        </pc:spChg>
        <pc:graphicFrameChg chg="add del mod modGraphic">
          <ac:chgData name="Seshireddy S" userId="24eeb8d049c997c2" providerId="LiveId" clId="{B89EDD12-91CF-434C-9261-93BAA6D89665}" dt="2024-11-29T22:36:33.546" v="154" actId="14100"/>
          <ac:graphicFrameMkLst>
            <pc:docMk/>
            <pc:sldMk cId="2099008355" sldId="339"/>
            <ac:graphicFrameMk id="6" creationId="{B0C7FDCF-225C-F6CA-28F4-414D17B87CA2}"/>
          </ac:graphicFrameMkLst>
        </pc:graphicFrameChg>
      </pc:sldChg>
      <pc:sldChg chg="addSp delSp modSp mod setBg">
        <pc:chgData name="Seshireddy S" userId="24eeb8d049c997c2" providerId="LiveId" clId="{B89EDD12-91CF-434C-9261-93BAA6D89665}" dt="2024-11-29T22:28:51.253" v="86" actId="478"/>
        <pc:sldMkLst>
          <pc:docMk/>
          <pc:sldMk cId="1041471105" sldId="341"/>
        </pc:sldMkLst>
        <pc:spChg chg="mod">
          <ac:chgData name="Seshireddy S" userId="24eeb8d049c997c2" providerId="LiveId" clId="{B89EDD12-91CF-434C-9261-93BAA6D89665}" dt="2024-11-29T22:19:17.926" v="18" actId="26606"/>
          <ac:spMkLst>
            <pc:docMk/>
            <pc:sldMk cId="1041471105" sldId="341"/>
            <ac:spMk id="2" creationId="{F53F4228-0DC4-4119-B9C7-6C936C41E980}"/>
          </ac:spMkLst>
        </pc:spChg>
        <pc:spChg chg="del mod">
          <ac:chgData name="Seshireddy S" userId="24eeb8d049c997c2" providerId="LiveId" clId="{B89EDD12-91CF-434C-9261-93BAA6D89665}" dt="2024-11-29T22:28:51.253" v="86" actId="478"/>
          <ac:spMkLst>
            <pc:docMk/>
            <pc:sldMk cId="1041471105" sldId="341"/>
            <ac:spMk id="3" creationId="{714ECC30-C8C7-7D87-4D74-AECB825055F7}"/>
          </ac:spMkLst>
        </pc:spChg>
        <pc:spChg chg="add">
          <ac:chgData name="Seshireddy S" userId="24eeb8d049c997c2" providerId="LiveId" clId="{B89EDD12-91CF-434C-9261-93BAA6D89665}" dt="2024-11-29T22:19:17.926" v="18" actId="26606"/>
          <ac:spMkLst>
            <pc:docMk/>
            <pc:sldMk cId="1041471105" sldId="341"/>
            <ac:spMk id="11" creationId="{EFA2AC96-1E47-421C-A03F-F98E354EB4E6}"/>
          </ac:spMkLst>
        </pc:spChg>
        <pc:graphicFrameChg chg="mod ord modGraphic">
          <ac:chgData name="Seshireddy S" userId="24eeb8d049c997c2" providerId="LiveId" clId="{B89EDD12-91CF-434C-9261-93BAA6D89665}" dt="2024-11-29T22:19:17.926" v="18" actId="26606"/>
          <ac:graphicFrameMkLst>
            <pc:docMk/>
            <pc:sldMk cId="1041471105" sldId="341"/>
            <ac:graphicFrameMk id="6" creationId="{E0665C41-D238-758C-4B96-26412C97B7FB}"/>
          </ac:graphicFrameMkLst>
        </pc:graphicFrameChg>
      </pc:sldChg>
      <pc:sldChg chg="delSp modSp mod setBg">
        <pc:chgData name="Seshireddy S" userId="24eeb8d049c997c2" providerId="LiveId" clId="{B89EDD12-91CF-434C-9261-93BAA6D89665}" dt="2024-11-29T22:36:46.847" v="156" actId="478"/>
        <pc:sldMkLst>
          <pc:docMk/>
          <pc:sldMk cId="812209034" sldId="342"/>
        </pc:sldMkLst>
        <pc:spChg chg="del mod">
          <ac:chgData name="Seshireddy S" userId="24eeb8d049c997c2" providerId="LiveId" clId="{B89EDD12-91CF-434C-9261-93BAA6D89665}" dt="2024-11-29T22:36:46.847" v="156" actId="478"/>
          <ac:spMkLst>
            <pc:docMk/>
            <pc:sldMk cId="812209034" sldId="342"/>
            <ac:spMk id="3" creationId="{B02207A1-A505-3185-A282-927E9F6F0E61}"/>
          </ac:spMkLst>
        </pc:spChg>
        <pc:spChg chg="mod">
          <ac:chgData name="Seshireddy S" userId="24eeb8d049c997c2" providerId="LiveId" clId="{B89EDD12-91CF-434C-9261-93BAA6D89665}" dt="2024-11-29T22:21:46.382" v="26" actId="26606"/>
          <ac:spMkLst>
            <pc:docMk/>
            <pc:sldMk cId="812209034" sldId="342"/>
            <ac:spMk id="8" creationId="{03CA8C54-30A3-3553-626E-52909A83C86B}"/>
          </ac:spMkLst>
        </pc:spChg>
        <pc:spChg chg="mod">
          <ac:chgData name="Seshireddy S" userId="24eeb8d049c997c2" providerId="LiveId" clId="{B89EDD12-91CF-434C-9261-93BAA6D89665}" dt="2024-11-29T22:21:46.382" v="26" actId="26606"/>
          <ac:spMkLst>
            <pc:docMk/>
            <pc:sldMk cId="812209034" sldId="342"/>
            <ac:spMk id="9" creationId="{57454D1F-D2CD-3356-639E-75B37DE30F1F}"/>
          </ac:spMkLst>
        </pc:spChg>
        <pc:picChg chg="mod ord modCrop">
          <ac:chgData name="Seshireddy S" userId="24eeb8d049c997c2" providerId="LiveId" clId="{B89EDD12-91CF-434C-9261-93BAA6D89665}" dt="2024-11-29T22:22:30.127" v="32" actId="14100"/>
          <ac:picMkLst>
            <pc:docMk/>
            <pc:sldMk cId="812209034" sldId="342"/>
            <ac:picMk id="7" creationId="{B258998E-5D4A-464A-F629-4DE3BB31BC77}"/>
          </ac:picMkLst>
        </pc:picChg>
      </pc:sldChg>
      <pc:sldChg chg="delSp modSp mod">
        <pc:chgData name="Seshireddy S" userId="24eeb8d049c997c2" providerId="LiveId" clId="{B89EDD12-91CF-434C-9261-93BAA6D89665}" dt="2024-11-29T22:28:36.048" v="83" actId="478"/>
        <pc:sldMkLst>
          <pc:docMk/>
          <pc:sldMk cId="3813948168" sldId="343"/>
        </pc:sldMkLst>
        <pc:spChg chg="mod">
          <ac:chgData name="Seshireddy S" userId="24eeb8d049c997c2" providerId="LiveId" clId="{B89EDD12-91CF-434C-9261-93BAA6D89665}" dt="2024-11-29T22:18:32.400" v="17"/>
          <ac:spMkLst>
            <pc:docMk/>
            <pc:sldMk cId="3813948168" sldId="343"/>
            <ac:spMk id="2" creationId="{CD3F54E4-9956-0B33-D845-8F2AAC5EBC56}"/>
          </ac:spMkLst>
        </pc:spChg>
        <pc:spChg chg="mod">
          <ac:chgData name="Seshireddy S" userId="24eeb8d049c997c2" providerId="LiveId" clId="{B89EDD12-91CF-434C-9261-93BAA6D89665}" dt="2024-11-29T22:18:32.400" v="17"/>
          <ac:spMkLst>
            <pc:docMk/>
            <pc:sldMk cId="3813948168" sldId="343"/>
            <ac:spMk id="4" creationId="{94D20DBB-F3DD-CE0A-DCE1-63F191C0CC47}"/>
          </ac:spMkLst>
        </pc:spChg>
        <pc:spChg chg="del mod">
          <ac:chgData name="Seshireddy S" userId="24eeb8d049c997c2" providerId="LiveId" clId="{B89EDD12-91CF-434C-9261-93BAA6D89665}" dt="2024-11-29T22:28:36.048" v="83" actId="478"/>
          <ac:spMkLst>
            <pc:docMk/>
            <pc:sldMk cId="3813948168" sldId="343"/>
            <ac:spMk id="5" creationId="{141392FF-67AF-70B5-1C3C-58D39BDFD8BE}"/>
          </ac:spMkLst>
        </pc:spChg>
        <pc:picChg chg="mod modCrop">
          <ac:chgData name="Seshireddy S" userId="24eeb8d049c997c2" providerId="LiveId" clId="{B89EDD12-91CF-434C-9261-93BAA6D89665}" dt="2024-11-29T22:22:18.756" v="30" actId="1076"/>
          <ac:picMkLst>
            <pc:docMk/>
            <pc:sldMk cId="3813948168" sldId="343"/>
            <ac:picMk id="8" creationId="{A11030C1-636E-344B-F1AD-5557CE8ABA52}"/>
          </ac:picMkLst>
        </pc:picChg>
      </pc:sldChg>
      <pc:sldChg chg="delSp modSp mod">
        <pc:chgData name="Seshireddy S" userId="24eeb8d049c997c2" providerId="LiveId" clId="{B89EDD12-91CF-434C-9261-93BAA6D89665}" dt="2024-11-29T22:36:53.305" v="157" actId="478"/>
        <pc:sldMkLst>
          <pc:docMk/>
          <pc:sldMk cId="3119264358" sldId="344"/>
        </pc:sldMkLst>
        <pc:spChg chg="mod">
          <ac:chgData name="Seshireddy S" userId="24eeb8d049c997c2" providerId="LiveId" clId="{B89EDD12-91CF-434C-9261-93BAA6D89665}" dt="2024-11-29T22:18:32.400" v="17"/>
          <ac:spMkLst>
            <pc:docMk/>
            <pc:sldMk cId="3119264358" sldId="344"/>
            <ac:spMk id="2" creationId="{BAFB573E-D6D3-B0CD-C07C-459CD26AF0D2}"/>
          </ac:spMkLst>
        </pc:spChg>
        <pc:spChg chg="mod">
          <ac:chgData name="Seshireddy S" userId="24eeb8d049c997c2" providerId="LiveId" clId="{B89EDD12-91CF-434C-9261-93BAA6D89665}" dt="2024-11-29T22:18:32.400" v="17"/>
          <ac:spMkLst>
            <pc:docMk/>
            <pc:sldMk cId="3119264358" sldId="344"/>
            <ac:spMk id="3" creationId="{681FD557-D53B-0844-8823-CB23872487AF}"/>
          </ac:spMkLst>
        </pc:spChg>
        <pc:spChg chg="del mod">
          <ac:chgData name="Seshireddy S" userId="24eeb8d049c997c2" providerId="LiveId" clId="{B89EDD12-91CF-434C-9261-93BAA6D89665}" dt="2024-11-29T22:36:53.305" v="157" actId="478"/>
          <ac:spMkLst>
            <pc:docMk/>
            <pc:sldMk cId="3119264358" sldId="344"/>
            <ac:spMk id="4" creationId="{27842E34-541A-0DF0-0999-C86F392588EB}"/>
          </ac:spMkLst>
        </pc:spChg>
        <pc:picChg chg="mod modCrop">
          <ac:chgData name="Seshireddy S" userId="24eeb8d049c997c2" providerId="LiveId" clId="{B89EDD12-91CF-434C-9261-93BAA6D89665}" dt="2024-11-29T22:23:25.264" v="45" actId="1035"/>
          <ac:picMkLst>
            <pc:docMk/>
            <pc:sldMk cId="3119264358" sldId="344"/>
            <ac:picMk id="11" creationId="{10FECE43-AF15-1DA4-EF54-A54544113FBA}"/>
          </ac:picMkLst>
        </pc:picChg>
      </pc:sldChg>
      <pc:sldChg chg="delSp modSp mod">
        <pc:chgData name="Seshireddy S" userId="24eeb8d049c997c2" providerId="LiveId" clId="{B89EDD12-91CF-434C-9261-93BAA6D89665}" dt="2024-11-29T22:36:58.928" v="158" actId="478"/>
        <pc:sldMkLst>
          <pc:docMk/>
          <pc:sldMk cId="1684465119" sldId="345"/>
        </pc:sldMkLst>
        <pc:spChg chg="mod">
          <ac:chgData name="Seshireddy S" userId="24eeb8d049c997c2" providerId="LiveId" clId="{B89EDD12-91CF-434C-9261-93BAA6D89665}" dt="2024-11-29T22:18:32.400" v="17"/>
          <ac:spMkLst>
            <pc:docMk/>
            <pc:sldMk cId="1684465119" sldId="345"/>
            <ac:spMk id="2" creationId="{A28186A1-11A8-21B1-B6A0-AA1A1DAA5A9A}"/>
          </ac:spMkLst>
        </pc:spChg>
        <pc:spChg chg="del mod">
          <ac:chgData name="Seshireddy S" userId="24eeb8d049c997c2" providerId="LiveId" clId="{B89EDD12-91CF-434C-9261-93BAA6D89665}" dt="2024-11-29T22:36:58.928" v="158" actId="478"/>
          <ac:spMkLst>
            <pc:docMk/>
            <pc:sldMk cId="1684465119" sldId="345"/>
            <ac:spMk id="3" creationId="{C5430536-D522-9F5E-B2C4-24F7C757082B}"/>
          </ac:spMkLst>
        </pc:spChg>
        <pc:spChg chg="mod">
          <ac:chgData name="Seshireddy S" userId="24eeb8d049c997c2" providerId="LiveId" clId="{B89EDD12-91CF-434C-9261-93BAA6D89665}" dt="2024-11-29T22:18:32.400" v="17"/>
          <ac:spMkLst>
            <pc:docMk/>
            <pc:sldMk cId="1684465119" sldId="345"/>
            <ac:spMk id="5" creationId="{2726E51D-0E5E-98CC-19AE-F6AC7B00BF2E}"/>
          </ac:spMkLst>
        </pc:spChg>
        <pc:picChg chg="mod modCrop">
          <ac:chgData name="Seshireddy S" userId="24eeb8d049c997c2" providerId="LiveId" clId="{B89EDD12-91CF-434C-9261-93BAA6D89665}" dt="2024-11-29T22:24:02.646" v="48" actId="1076"/>
          <ac:picMkLst>
            <pc:docMk/>
            <pc:sldMk cId="1684465119" sldId="345"/>
            <ac:picMk id="6" creationId="{AE8553CD-6A51-6B70-98DF-E833999A1AC1}"/>
          </ac:picMkLst>
        </pc:picChg>
      </pc:sldChg>
      <pc:sldChg chg="delSp modSp mod">
        <pc:chgData name="Seshireddy S" userId="24eeb8d049c997c2" providerId="LiveId" clId="{B89EDD12-91CF-434C-9261-93BAA6D89665}" dt="2024-11-29T22:36:41.249" v="155" actId="478"/>
        <pc:sldMkLst>
          <pc:docMk/>
          <pc:sldMk cId="2981044871" sldId="346"/>
        </pc:sldMkLst>
        <pc:spChg chg="mod">
          <ac:chgData name="Seshireddy S" userId="24eeb8d049c997c2" providerId="LiveId" clId="{B89EDD12-91CF-434C-9261-93BAA6D89665}" dt="2024-11-29T22:18:32.400" v="17"/>
          <ac:spMkLst>
            <pc:docMk/>
            <pc:sldMk cId="2981044871" sldId="346"/>
            <ac:spMk id="2" creationId="{31A9C5DD-6B55-DF45-4C6B-6B767B71B1F8}"/>
          </ac:spMkLst>
        </pc:spChg>
        <pc:spChg chg="del mod">
          <ac:chgData name="Seshireddy S" userId="24eeb8d049c997c2" providerId="LiveId" clId="{B89EDD12-91CF-434C-9261-93BAA6D89665}" dt="2024-11-29T22:36:41.249" v="155" actId="478"/>
          <ac:spMkLst>
            <pc:docMk/>
            <pc:sldMk cId="2981044871" sldId="346"/>
            <ac:spMk id="3" creationId="{C849FABB-E5A7-5275-61DB-17B427E9CEDB}"/>
          </ac:spMkLst>
        </pc:spChg>
        <pc:graphicFrameChg chg="mod">
          <ac:chgData name="Seshireddy S" userId="24eeb8d049c997c2" providerId="LiveId" clId="{B89EDD12-91CF-434C-9261-93BAA6D89665}" dt="2024-11-29T22:18:32.400" v="17"/>
          <ac:graphicFrameMkLst>
            <pc:docMk/>
            <pc:sldMk cId="2981044871" sldId="346"/>
            <ac:graphicFrameMk id="8" creationId="{0E3EA716-E4DC-3A35-2277-35846CB66C42}"/>
          </ac:graphicFrameMkLst>
        </pc:graphicFrameChg>
      </pc:sldChg>
      <pc:sldChg chg="modSp setBg">
        <pc:chgData name="Seshireddy S" userId="24eeb8d049c997c2" providerId="LiveId" clId="{B89EDD12-91CF-434C-9261-93BAA6D89665}" dt="2024-11-29T22:37:36.173" v="163"/>
        <pc:sldMkLst>
          <pc:docMk/>
          <pc:sldMk cId="3493061142" sldId="347"/>
        </pc:sldMkLst>
        <pc:spChg chg="mod">
          <ac:chgData name="Seshireddy S" userId="24eeb8d049c997c2" providerId="LiveId" clId="{B89EDD12-91CF-434C-9261-93BAA6D89665}" dt="2024-11-29T22:18:32.400" v="17"/>
          <ac:spMkLst>
            <pc:docMk/>
            <pc:sldMk cId="3493061142" sldId="347"/>
            <ac:spMk id="2" creationId="{EF7E8D25-D403-2E2B-50DA-B21A0500AB0E}"/>
          </ac:spMkLst>
        </pc:spChg>
      </pc:sldChg>
      <pc:sldChg chg="addSp delSp modSp mod setBg">
        <pc:chgData name="Seshireddy S" userId="24eeb8d049c997c2" providerId="LiveId" clId="{B89EDD12-91CF-434C-9261-93BAA6D89665}" dt="2024-11-29T22:37:06.186" v="159" actId="478"/>
        <pc:sldMkLst>
          <pc:docMk/>
          <pc:sldMk cId="3623137658" sldId="348"/>
        </pc:sldMkLst>
        <pc:spChg chg="mod">
          <ac:chgData name="Seshireddy S" userId="24eeb8d049c997c2" providerId="LiveId" clId="{B89EDD12-91CF-434C-9261-93BAA6D89665}" dt="2024-11-29T22:26:14.954" v="65" actId="26606"/>
          <ac:spMkLst>
            <pc:docMk/>
            <pc:sldMk cId="3623137658" sldId="348"/>
            <ac:spMk id="2" creationId="{9C897983-410A-B097-CEDC-41CBDE282F64}"/>
          </ac:spMkLst>
        </pc:spChg>
        <pc:spChg chg="del mod">
          <ac:chgData name="Seshireddy S" userId="24eeb8d049c997c2" providerId="LiveId" clId="{B89EDD12-91CF-434C-9261-93BAA6D89665}" dt="2024-11-29T22:37:06.186" v="159" actId="478"/>
          <ac:spMkLst>
            <pc:docMk/>
            <pc:sldMk cId="3623137658" sldId="348"/>
            <ac:spMk id="3" creationId="{8975B68D-E755-22D6-1292-B446B15FFFC3}"/>
          </ac:spMkLst>
        </pc:spChg>
        <pc:spChg chg="mod">
          <ac:chgData name="Seshireddy S" userId="24eeb8d049c997c2" providerId="LiveId" clId="{B89EDD12-91CF-434C-9261-93BAA6D89665}" dt="2024-11-29T22:27:29.460" v="75" actId="255"/>
          <ac:spMkLst>
            <pc:docMk/>
            <pc:sldMk cId="3623137658" sldId="348"/>
            <ac:spMk id="5" creationId="{7B2A40BF-43ED-04A7-4875-D361936BC657}"/>
          </ac:spMkLst>
        </pc:spChg>
        <pc:spChg chg="add del">
          <ac:chgData name="Seshireddy S" userId="24eeb8d049c997c2" providerId="LiveId" clId="{B89EDD12-91CF-434C-9261-93BAA6D89665}" dt="2024-11-29T22:26:14.954" v="65" actId="26606"/>
          <ac:spMkLst>
            <pc:docMk/>
            <pc:sldMk cId="3623137658" sldId="348"/>
            <ac:spMk id="14" creationId="{AB76F39C-DC92-43A2-AFAC-DF33A3F0EB6E}"/>
          </ac:spMkLst>
        </pc:spChg>
        <pc:spChg chg="add del">
          <ac:chgData name="Seshireddy S" userId="24eeb8d049c997c2" providerId="LiveId" clId="{B89EDD12-91CF-434C-9261-93BAA6D89665}" dt="2024-11-29T22:26:14.943" v="64" actId="26606"/>
          <ac:spMkLst>
            <pc:docMk/>
            <pc:sldMk cId="3623137658" sldId="348"/>
            <ac:spMk id="18" creationId="{3FF1898D-2CDA-4866-B57E-F69A266085DF}"/>
          </ac:spMkLst>
        </pc:spChg>
        <pc:spChg chg="add del">
          <ac:chgData name="Seshireddy S" userId="24eeb8d049c997c2" providerId="LiveId" clId="{B89EDD12-91CF-434C-9261-93BAA6D89665}" dt="2024-11-29T22:26:14.943" v="64" actId="26606"/>
          <ac:spMkLst>
            <pc:docMk/>
            <pc:sldMk cId="3623137658" sldId="348"/>
            <ac:spMk id="19" creationId="{ADD80CDE-8D5C-4B17-8900-3539DC1A8BF8}"/>
          </ac:spMkLst>
        </pc:spChg>
        <pc:spChg chg="add del">
          <ac:chgData name="Seshireddy S" userId="24eeb8d049c997c2" providerId="LiveId" clId="{B89EDD12-91CF-434C-9261-93BAA6D89665}" dt="2024-11-29T22:26:14.943" v="64" actId="26606"/>
          <ac:spMkLst>
            <pc:docMk/>
            <pc:sldMk cId="3623137658" sldId="348"/>
            <ac:spMk id="20" creationId="{62CF8646-2F2F-43D6-B367-96133A4B940C}"/>
          </ac:spMkLst>
        </pc:spChg>
        <pc:spChg chg="add del">
          <ac:chgData name="Seshireddy S" userId="24eeb8d049c997c2" providerId="LiveId" clId="{B89EDD12-91CF-434C-9261-93BAA6D89665}" dt="2024-11-29T22:26:02.475" v="60" actId="26606"/>
          <ac:spMkLst>
            <pc:docMk/>
            <pc:sldMk cId="3623137658" sldId="348"/>
            <ac:spMk id="21" creationId="{2824C404-FDA8-4DDB-9D85-52D60D77501A}"/>
          </ac:spMkLst>
        </pc:spChg>
        <pc:spChg chg="add del">
          <ac:chgData name="Seshireddy S" userId="24eeb8d049c997c2" providerId="LiveId" clId="{B89EDD12-91CF-434C-9261-93BAA6D89665}" dt="2024-11-29T22:26:14.943" v="64" actId="26606"/>
          <ac:spMkLst>
            <pc:docMk/>
            <pc:sldMk cId="3623137658" sldId="348"/>
            <ac:spMk id="22" creationId="{95A5CA86-04FE-444F-A6F6-12AA9A6B34BB}"/>
          </ac:spMkLst>
        </pc:spChg>
        <pc:spChg chg="add del">
          <ac:chgData name="Seshireddy S" userId="24eeb8d049c997c2" providerId="LiveId" clId="{B89EDD12-91CF-434C-9261-93BAA6D89665}" dt="2024-11-29T22:26:02.475" v="60" actId="26606"/>
          <ac:spMkLst>
            <pc:docMk/>
            <pc:sldMk cId="3623137658" sldId="348"/>
            <ac:spMk id="23" creationId="{10576BAB-9A66-46C6-8A15-DD1B73CDA155}"/>
          </ac:spMkLst>
        </pc:spChg>
        <pc:spChg chg="add del">
          <ac:chgData name="Seshireddy S" userId="24eeb8d049c997c2" providerId="LiveId" clId="{B89EDD12-91CF-434C-9261-93BAA6D89665}" dt="2024-11-29T22:26:06.741" v="62" actId="26606"/>
          <ac:spMkLst>
            <pc:docMk/>
            <pc:sldMk cId="3623137658" sldId="348"/>
            <ac:spMk id="27" creationId="{74D521EB-714A-4B1D-B5F4-EB2A5B6E9DD7}"/>
          </ac:spMkLst>
        </pc:spChg>
        <pc:spChg chg="add del">
          <ac:chgData name="Seshireddy S" userId="24eeb8d049c997c2" providerId="LiveId" clId="{B89EDD12-91CF-434C-9261-93BAA6D89665}" dt="2024-11-29T22:26:14.943" v="64" actId="26606"/>
          <ac:spMkLst>
            <pc:docMk/>
            <pc:sldMk cId="3623137658" sldId="348"/>
            <ac:spMk id="29" creationId="{8C3CA8BC-EA10-441A-8FE8-4FC1490C7690}"/>
          </ac:spMkLst>
        </pc:spChg>
        <pc:spChg chg="add del">
          <ac:chgData name="Seshireddy S" userId="24eeb8d049c997c2" providerId="LiveId" clId="{B89EDD12-91CF-434C-9261-93BAA6D89665}" dt="2024-11-29T22:26:14.943" v="64" actId="26606"/>
          <ac:spMkLst>
            <pc:docMk/>
            <pc:sldMk cId="3623137658" sldId="348"/>
            <ac:spMk id="31" creationId="{15E5DF24-2E5C-457C-AA35-A531545FE5BE}"/>
          </ac:spMkLst>
        </pc:spChg>
        <pc:spChg chg="add">
          <ac:chgData name="Seshireddy S" userId="24eeb8d049c997c2" providerId="LiveId" clId="{B89EDD12-91CF-434C-9261-93BAA6D89665}" dt="2024-11-29T22:26:14.954" v="65" actId="26606"/>
          <ac:spMkLst>
            <pc:docMk/>
            <pc:sldMk cId="3623137658" sldId="348"/>
            <ac:spMk id="33" creationId="{2824C404-FDA8-4DDB-9D85-52D60D77501A}"/>
          </ac:spMkLst>
        </pc:spChg>
        <pc:spChg chg="add">
          <ac:chgData name="Seshireddy S" userId="24eeb8d049c997c2" providerId="LiveId" clId="{B89EDD12-91CF-434C-9261-93BAA6D89665}" dt="2024-11-29T22:26:14.954" v="65" actId="26606"/>
          <ac:spMkLst>
            <pc:docMk/>
            <pc:sldMk cId="3623137658" sldId="348"/>
            <ac:spMk id="34" creationId="{10576BAB-9A66-46C6-8A15-DD1B73CDA155}"/>
          </ac:spMkLst>
        </pc:spChg>
        <pc:picChg chg="mod ord modCrop">
          <ac:chgData name="Seshireddy S" userId="24eeb8d049c997c2" providerId="LiveId" clId="{B89EDD12-91CF-434C-9261-93BAA6D89665}" dt="2024-11-29T22:26:14.954" v="65" actId="26606"/>
          <ac:picMkLst>
            <pc:docMk/>
            <pc:sldMk cId="3623137658" sldId="348"/>
            <ac:picMk id="7" creationId="{5A91FBBF-1B9D-6C6C-A582-F5788386DC02}"/>
          </ac:picMkLst>
        </pc:picChg>
        <pc:picChg chg="mod ord modCrop">
          <ac:chgData name="Seshireddy S" userId="24eeb8d049c997c2" providerId="LiveId" clId="{B89EDD12-91CF-434C-9261-93BAA6D89665}" dt="2024-11-29T22:26:26.196" v="66" actId="14100"/>
          <ac:picMkLst>
            <pc:docMk/>
            <pc:sldMk cId="3623137658" sldId="348"/>
            <ac:picMk id="9" creationId="{1BB799B0-49BA-77E5-5056-45E9870E37D4}"/>
          </ac:picMkLst>
        </pc:picChg>
        <pc:cxnChg chg="add del">
          <ac:chgData name="Seshireddy S" userId="24eeb8d049c997c2" providerId="LiveId" clId="{B89EDD12-91CF-434C-9261-93BAA6D89665}" dt="2024-11-29T22:26:14.954" v="65" actId="26606"/>
          <ac:cxnSpMkLst>
            <pc:docMk/>
            <pc:sldMk cId="3623137658" sldId="348"/>
            <ac:cxnSpMk id="16" creationId="{966758FC-A415-4D42-862A-2C0765FF8020}"/>
          </ac:cxnSpMkLst>
        </pc:cxnChg>
        <pc:cxnChg chg="add del">
          <ac:chgData name="Seshireddy S" userId="24eeb8d049c997c2" providerId="LiveId" clId="{B89EDD12-91CF-434C-9261-93BAA6D89665}" dt="2024-11-29T22:26:02.475" v="60" actId="26606"/>
          <ac:cxnSpMkLst>
            <pc:docMk/>
            <pc:sldMk cId="3623137658" sldId="348"/>
            <ac:cxnSpMk id="25" creationId="{65CD85AE-D994-4B11-BE24-C38EB7B9E8CC}"/>
          </ac:cxnSpMkLst>
        </pc:cxnChg>
        <pc:cxnChg chg="add del">
          <ac:chgData name="Seshireddy S" userId="24eeb8d049c997c2" providerId="LiveId" clId="{B89EDD12-91CF-434C-9261-93BAA6D89665}" dt="2024-11-29T22:26:06.741" v="62" actId="26606"/>
          <ac:cxnSpMkLst>
            <pc:docMk/>
            <pc:sldMk cId="3623137658" sldId="348"/>
            <ac:cxnSpMk id="28" creationId="{375D48A8-2626-43C2-A49F-191CD45CAE89}"/>
          </ac:cxnSpMkLst>
        </pc:cxnChg>
        <pc:cxnChg chg="add">
          <ac:chgData name="Seshireddy S" userId="24eeb8d049c997c2" providerId="LiveId" clId="{B89EDD12-91CF-434C-9261-93BAA6D89665}" dt="2024-11-29T22:26:14.954" v="65" actId="26606"/>
          <ac:cxnSpMkLst>
            <pc:docMk/>
            <pc:sldMk cId="3623137658" sldId="348"/>
            <ac:cxnSpMk id="35" creationId="{65CD85AE-D994-4B11-BE24-C38EB7B9E8CC}"/>
          </ac:cxnSpMkLst>
        </pc:cxnChg>
      </pc:sldChg>
      <pc:sldChg chg="modSp mod">
        <pc:chgData name="Seshireddy S" userId="24eeb8d049c997c2" providerId="LiveId" clId="{B89EDD12-91CF-434C-9261-93BAA6D89665}" dt="2024-11-29T22:28:10.105" v="80" actId="20577"/>
        <pc:sldMkLst>
          <pc:docMk/>
          <pc:sldMk cId="3053068028" sldId="349"/>
        </pc:sldMkLst>
        <pc:spChg chg="mod">
          <ac:chgData name="Seshireddy S" userId="24eeb8d049c997c2" providerId="LiveId" clId="{B89EDD12-91CF-434C-9261-93BAA6D89665}" dt="2024-11-29T22:18:32.400" v="17"/>
          <ac:spMkLst>
            <pc:docMk/>
            <pc:sldMk cId="3053068028" sldId="349"/>
            <ac:spMk id="2" creationId="{9EB93FC8-3BC0-4549-D170-80786B137CF3}"/>
          </ac:spMkLst>
        </pc:spChg>
        <pc:spChg chg="mod">
          <ac:chgData name="Seshireddy S" userId="24eeb8d049c997c2" providerId="LiveId" clId="{B89EDD12-91CF-434C-9261-93BAA6D89665}" dt="2024-11-29T22:28:10.105" v="80" actId="20577"/>
          <ac:spMkLst>
            <pc:docMk/>
            <pc:sldMk cId="3053068028" sldId="349"/>
            <ac:spMk id="3" creationId="{21FF759E-208C-39C1-1B01-8E8F436A4E4C}"/>
          </ac:spMkLst>
        </pc:spChg>
        <pc:spChg chg="mod">
          <ac:chgData name="Seshireddy S" userId="24eeb8d049c997c2" providerId="LiveId" clId="{B89EDD12-91CF-434C-9261-93BAA6D89665}" dt="2024-11-29T22:18:32.400" v="17"/>
          <ac:spMkLst>
            <pc:docMk/>
            <pc:sldMk cId="3053068028" sldId="349"/>
            <ac:spMk id="5" creationId="{3F88AA91-5F83-9751-F5D4-079A93712529}"/>
          </ac:spMkLst>
        </pc:spChg>
        <pc:picChg chg="mod modCrop">
          <ac:chgData name="Seshireddy S" userId="24eeb8d049c997c2" providerId="LiveId" clId="{B89EDD12-91CF-434C-9261-93BAA6D89665}" dt="2024-11-29T22:28:06.436" v="79" actId="1076"/>
          <ac:picMkLst>
            <pc:docMk/>
            <pc:sldMk cId="3053068028" sldId="349"/>
            <ac:picMk id="7" creationId="{29B941A1-D137-A751-E390-1D83EC63F008}"/>
          </ac:picMkLst>
        </pc:picChg>
      </pc:sldChg>
      <pc:sldChg chg="modSp">
        <pc:chgData name="Seshireddy S" userId="24eeb8d049c997c2" providerId="LiveId" clId="{B89EDD12-91CF-434C-9261-93BAA6D89665}" dt="2024-11-29T22:18:32.400" v="17"/>
        <pc:sldMkLst>
          <pc:docMk/>
          <pc:sldMk cId="902463709" sldId="350"/>
        </pc:sldMkLst>
        <pc:spChg chg="mod">
          <ac:chgData name="Seshireddy S" userId="24eeb8d049c997c2" providerId="LiveId" clId="{B89EDD12-91CF-434C-9261-93BAA6D89665}" dt="2024-11-29T22:18:32.400" v="17"/>
          <ac:spMkLst>
            <pc:docMk/>
            <pc:sldMk cId="902463709" sldId="350"/>
            <ac:spMk id="2" creationId="{DB7D7C06-C2E6-F59E-3799-26689C801051}"/>
          </ac:spMkLst>
        </pc:spChg>
        <pc:spChg chg="mod">
          <ac:chgData name="Seshireddy S" userId="24eeb8d049c997c2" providerId="LiveId" clId="{B89EDD12-91CF-434C-9261-93BAA6D89665}" dt="2024-11-29T22:18:32.400" v="17"/>
          <ac:spMkLst>
            <pc:docMk/>
            <pc:sldMk cId="902463709" sldId="350"/>
            <ac:spMk id="3" creationId="{B235C9C5-1BE7-900D-4D75-83F280F49D9E}"/>
          </ac:spMkLst>
        </pc:spChg>
        <pc:spChg chg="mod">
          <ac:chgData name="Seshireddy S" userId="24eeb8d049c997c2" providerId="LiveId" clId="{B89EDD12-91CF-434C-9261-93BAA6D89665}" dt="2024-11-29T22:18:32.400" v="17"/>
          <ac:spMkLst>
            <pc:docMk/>
            <pc:sldMk cId="902463709" sldId="350"/>
            <ac:spMk id="4" creationId="{FA3BB668-6762-5608-3CA9-F13C44A447BE}"/>
          </ac:spMkLst>
        </pc:spChg>
      </pc:sldChg>
      <pc:sldChg chg="addSp modSp mod setBg">
        <pc:chgData name="Seshireddy S" userId="24eeb8d049c997c2" providerId="LiveId" clId="{B89EDD12-91CF-434C-9261-93BAA6D89665}" dt="2024-11-29T22:29:36.344" v="89" actId="26606"/>
        <pc:sldMkLst>
          <pc:docMk/>
          <pc:sldMk cId="3106520624" sldId="351"/>
        </pc:sldMkLst>
        <pc:spChg chg="mod">
          <ac:chgData name="Seshireddy S" userId="24eeb8d049c997c2" providerId="LiveId" clId="{B89EDD12-91CF-434C-9261-93BAA6D89665}" dt="2024-11-29T22:29:36.344" v="89" actId="26606"/>
          <ac:spMkLst>
            <pc:docMk/>
            <pc:sldMk cId="3106520624" sldId="351"/>
            <ac:spMk id="2" creationId="{374CAC2B-3F9C-305D-E68D-08DC6B1B1AE3}"/>
          </ac:spMkLst>
        </pc:spChg>
        <pc:spChg chg="mod">
          <ac:chgData name="Seshireddy S" userId="24eeb8d049c997c2" providerId="LiveId" clId="{B89EDD12-91CF-434C-9261-93BAA6D89665}" dt="2024-11-29T22:29:36.344" v="89" actId="26606"/>
          <ac:spMkLst>
            <pc:docMk/>
            <pc:sldMk cId="3106520624" sldId="351"/>
            <ac:spMk id="3" creationId="{C9390643-DC22-D46F-E64B-4A87A7545587}"/>
          </ac:spMkLst>
        </pc:spChg>
        <pc:spChg chg="add">
          <ac:chgData name="Seshireddy S" userId="24eeb8d049c997c2" providerId="LiveId" clId="{B89EDD12-91CF-434C-9261-93BAA6D89665}" dt="2024-11-29T22:29:36.344" v="89" actId="26606"/>
          <ac:spMkLst>
            <pc:docMk/>
            <pc:sldMk cId="3106520624" sldId="351"/>
            <ac:spMk id="11" creationId="{EFA2AC96-1E47-421C-A03F-F98E354EB4E6}"/>
          </ac:spMkLst>
        </pc:spChg>
        <pc:graphicFrameChg chg="mod modGraphic">
          <ac:chgData name="Seshireddy S" userId="24eeb8d049c997c2" providerId="LiveId" clId="{B89EDD12-91CF-434C-9261-93BAA6D89665}" dt="2024-11-29T22:29:36.344" v="89" actId="26606"/>
          <ac:graphicFrameMkLst>
            <pc:docMk/>
            <pc:sldMk cId="3106520624" sldId="351"/>
            <ac:graphicFrameMk id="6" creationId="{B9945BAC-BEE1-F355-0492-8CC3E09FD414}"/>
          </ac:graphicFrameMkLst>
        </pc:graphicFrameChg>
      </pc:sldChg>
    </pc:docChg>
  </pc:docChgLst>
</pc:chgInfo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A1D467-EBA8-4238-AB33-BDA102178414}" type="doc">
      <dgm:prSet loTypeId="urn:microsoft.com/office/officeart/2005/8/layout/hierarchy1" loCatId="hierarchy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4871D528-DA34-4E24-85FD-F4016CD17F8D}">
      <dgm:prSet/>
      <dgm:spPr/>
      <dgm:t>
        <a:bodyPr/>
        <a:lstStyle/>
        <a:p>
          <a:r>
            <a:rPr lang="en-US" b="1"/>
            <a:t>Introduction</a:t>
          </a:r>
          <a:endParaRPr lang="en-US"/>
        </a:p>
      </dgm:t>
    </dgm:pt>
    <dgm:pt modelId="{8A162772-004B-4BE9-B602-FA53620701A5}" type="parTrans" cxnId="{DA951A44-0D83-4632-B063-D2F7EE25B5C8}">
      <dgm:prSet/>
      <dgm:spPr/>
      <dgm:t>
        <a:bodyPr/>
        <a:lstStyle/>
        <a:p>
          <a:endParaRPr lang="en-US"/>
        </a:p>
      </dgm:t>
    </dgm:pt>
    <dgm:pt modelId="{C7CEFB3B-1D78-403F-A80F-C8B01093746B}" type="sibTrans" cxnId="{DA951A44-0D83-4632-B063-D2F7EE25B5C8}">
      <dgm:prSet/>
      <dgm:spPr/>
      <dgm:t>
        <a:bodyPr/>
        <a:lstStyle/>
        <a:p>
          <a:endParaRPr lang="en-US"/>
        </a:p>
      </dgm:t>
    </dgm:pt>
    <dgm:pt modelId="{2FCF0A38-E931-46DE-9EA1-1B23FA258106}">
      <dgm:prSet/>
      <dgm:spPr/>
      <dgm:t>
        <a:bodyPr/>
        <a:lstStyle/>
        <a:p>
          <a:r>
            <a:rPr lang="en-US" b="1"/>
            <a:t>Business Problems</a:t>
          </a:r>
          <a:endParaRPr lang="en-US"/>
        </a:p>
      </dgm:t>
    </dgm:pt>
    <dgm:pt modelId="{20573276-A26B-41BD-94BF-74835E5A3572}" type="parTrans" cxnId="{872A406B-274A-465A-AA86-4D2B79607E24}">
      <dgm:prSet/>
      <dgm:spPr/>
      <dgm:t>
        <a:bodyPr/>
        <a:lstStyle/>
        <a:p>
          <a:endParaRPr lang="en-US"/>
        </a:p>
      </dgm:t>
    </dgm:pt>
    <dgm:pt modelId="{90857CC7-E4AF-4525-B2AD-8371DABCB388}" type="sibTrans" cxnId="{872A406B-274A-465A-AA86-4D2B79607E24}">
      <dgm:prSet/>
      <dgm:spPr/>
      <dgm:t>
        <a:bodyPr/>
        <a:lstStyle/>
        <a:p>
          <a:endParaRPr lang="en-US"/>
        </a:p>
      </dgm:t>
    </dgm:pt>
    <dgm:pt modelId="{61FE87CF-EF7A-4DE3-9D7D-479B7B9359DF}">
      <dgm:prSet/>
      <dgm:spPr/>
      <dgm:t>
        <a:bodyPr/>
        <a:lstStyle/>
        <a:p>
          <a:r>
            <a:rPr lang="en-US" b="1"/>
            <a:t>Challenges</a:t>
          </a:r>
          <a:endParaRPr lang="en-US"/>
        </a:p>
      </dgm:t>
    </dgm:pt>
    <dgm:pt modelId="{F3943DD4-808A-4A7E-967D-107CEEC9C519}" type="parTrans" cxnId="{2187B5B6-7969-4635-A920-DF589A7CD4C5}">
      <dgm:prSet/>
      <dgm:spPr/>
      <dgm:t>
        <a:bodyPr/>
        <a:lstStyle/>
        <a:p>
          <a:endParaRPr lang="en-US"/>
        </a:p>
      </dgm:t>
    </dgm:pt>
    <dgm:pt modelId="{F8DA43A2-2B47-4B46-BAD0-5DBAA48C4D9C}" type="sibTrans" cxnId="{2187B5B6-7969-4635-A920-DF589A7CD4C5}">
      <dgm:prSet/>
      <dgm:spPr/>
      <dgm:t>
        <a:bodyPr/>
        <a:lstStyle/>
        <a:p>
          <a:endParaRPr lang="en-US"/>
        </a:p>
      </dgm:t>
    </dgm:pt>
    <dgm:pt modelId="{9578D557-AD66-4AEB-9B5C-D07D9D9CE885}">
      <dgm:prSet/>
      <dgm:spPr/>
      <dgm:t>
        <a:bodyPr/>
        <a:lstStyle/>
        <a:p>
          <a:r>
            <a:rPr lang="en-US" b="1"/>
            <a:t>Recommendations</a:t>
          </a:r>
          <a:endParaRPr lang="en-US"/>
        </a:p>
      </dgm:t>
    </dgm:pt>
    <dgm:pt modelId="{F48AE5EE-B9C4-4CCA-8019-CBA03B016AA9}" type="parTrans" cxnId="{95137F88-2FAB-43AC-85A9-960C7C3D1494}">
      <dgm:prSet/>
      <dgm:spPr/>
      <dgm:t>
        <a:bodyPr/>
        <a:lstStyle/>
        <a:p>
          <a:endParaRPr lang="en-US"/>
        </a:p>
      </dgm:t>
    </dgm:pt>
    <dgm:pt modelId="{E4C29C82-D6AD-45C3-ADEE-1ABA585447CC}" type="sibTrans" cxnId="{95137F88-2FAB-43AC-85A9-960C7C3D1494}">
      <dgm:prSet/>
      <dgm:spPr/>
      <dgm:t>
        <a:bodyPr/>
        <a:lstStyle/>
        <a:p>
          <a:endParaRPr lang="en-US"/>
        </a:p>
      </dgm:t>
    </dgm:pt>
    <dgm:pt modelId="{EABE03D7-82D4-4A6D-8191-4A1CFD751AFE}" type="pres">
      <dgm:prSet presAssocID="{5FA1D467-EBA8-4238-AB33-BDA10217841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B0A3161-E89D-4DAB-864A-9C670B9A7F69}" type="pres">
      <dgm:prSet presAssocID="{4871D528-DA34-4E24-85FD-F4016CD17F8D}" presName="hierRoot1" presStyleCnt="0"/>
      <dgm:spPr/>
    </dgm:pt>
    <dgm:pt modelId="{B4C2E8B5-1872-4DAE-BFCB-B41BDC74DDCC}" type="pres">
      <dgm:prSet presAssocID="{4871D528-DA34-4E24-85FD-F4016CD17F8D}" presName="composite" presStyleCnt="0"/>
      <dgm:spPr/>
    </dgm:pt>
    <dgm:pt modelId="{85BA6290-D239-4BD1-98E6-471DE72731F5}" type="pres">
      <dgm:prSet presAssocID="{4871D528-DA34-4E24-85FD-F4016CD17F8D}" presName="background" presStyleLbl="node0" presStyleIdx="0" presStyleCnt="4"/>
      <dgm:spPr/>
    </dgm:pt>
    <dgm:pt modelId="{CC50B789-2F86-4F67-94FF-2B915791B46B}" type="pres">
      <dgm:prSet presAssocID="{4871D528-DA34-4E24-85FD-F4016CD17F8D}" presName="text" presStyleLbl="fgAcc0" presStyleIdx="0" presStyleCnt="4">
        <dgm:presLayoutVars>
          <dgm:chPref val="3"/>
        </dgm:presLayoutVars>
      </dgm:prSet>
      <dgm:spPr/>
    </dgm:pt>
    <dgm:pt modelId="{5F1AC852-2E7E-46D1-8256-569267502047}" type="pres">
      <dgm:prSet presAssocID="{4871D528-DA34-4E24-85FD-F4016CD17F8D}" presName="hierChild2" presStyleCnt="0"/>
      <dgm:spPr/>
    </dgm:pt>
    <dgm:pt modelId="{D83227D1-ABCE-497F-8DC2-1937B3F9DDA7}" type="pres">
      <dgm:prSet presAssocID="{2FCF0A38-E931-46DE-9EA1-1B23FA258106}" presName="hierRoot1" presStyleCnt="0"/>
      <dgm:spPr/>
    </dgm:pt>
    <dgm:pt modelId="{17244754-1380-4E07-A85A-F59A5EC60C5B}" type="pres">
      <dgm:prSet presAssocID="{2FCF0A38-E931-46DE-9EA1-1B23FA258106}" presName="composite" presStyleCnt="0"/>
      <dgm:spPr/>
    </dgm:pt>
    <dgm:pt modelId="{ED04B123-376B-463D-9245-EF9CDBAAD0CE}" type="pres">
      <dgm:prSet presAssocID="{2FCF0A38-E931-46DE-9EA1-1B23FA258106}" presName="background" presStyleLbl="node0" presStyleIdx="1" presStyleCnt="4"/>
      <dgm:spPr/>
    </dgm:pt>
    <dgm:pt modelId="{D16FE634-F8B2-4AAA-988B-624AD5BAF088}" type="pres">
      <dgm:prSet presAssocID="{2FCF0A38-E931-46DE-9EA1-1B23FA258106}" presName="text" presStyleLbl="fgAcc0" presStyleIdx="1" presStyleCnt="4">
        <dgm:presLayoutVars>
          <dgm:chPref val="3"/>
        </dgm:presLayoutVars>
      </dgm:prSet>
      <dgm:spPr/>
    </dgm:pt>
    <dgm:pt modelId="{45E0CEFB-86E3-46C6-B0C9-BE5CA9F1EC4E}" type="pres">
      <dgm:prSet presAssocID="{2FCF0A38-E931-46DE-9EA1-1B23FA258106}" presName="hierChild2" presStyleCnt="0"/>
      <dgm:spPr/>
    </dgm:pt>
    <dgm:pt modelId="{26BF48E4-A68A-47EF-8331-1F3C83671A83}" type="pres">
      <dgm:prSet presAssocID="{61FE87CF-EF7A-4DE3-9D7D-479B7B9359DF}" presName="hierRoot1" presStyleCnt="0"/>
      <dgm:spPr/>
    </dgm:pt>
    <dgm:pt modelId="{1F9DB496-7D3F-4DC2-9881-872D19E3B12A}" type="pres">
      <dgm:prSet presAssocID="{61FE87CF-EF7A-4DE3-9D7D-479B7B9359DF}" presName="composite" presStyleCnt="0"/>
      <dgm:spPr/>
    </dgm:pt>
    <dgm:pt modelId="{69E389F0-B96C-4148-9DB1-0B1321E841BF}" type="pres">
      <dgm:prSet presAssocID="{61FE87CF-EF7A-4DE3-9D7D-479B7B9359DF}" presName="background" presStyleLbl="node0" presStyleIdx="2" presStyleCnt="4"/>
      <dgm:spPr/>
    </dgm:pt>
    <dgm:pt modelId="{5ABD803A-33CE-4E94-B927-1AFC1A258527}" type="pres">
      <dgm:prSet presAssocID="{61FE87CF-EF7A-4DE3-9D7D-479B7B9359DF}" presName="text" presStyleLbl="fgAcc0" presStyleIdx="2" presStyleCnt="4">
        <dgm:presLayoutVars>
          <dgm:chPref val="3"/>
        </dgm:presLayoutVars>
      </dgm:prSet>
      <dgm:spPr/>
    </dgm:pt>
    <dgm:pt modelId="{4243B976-EAD5-4653-AFBF-61016B889167}" type="pres">
      <dgm:prSet presAssocID="{61FE87CF-EF7A-4DE3-9D7D-479B7B9359DF}" presName="hierChild2" presStyleCnt="0"/>
      <dgm:spPr/>
    </dgm:pt>
    <dgm:pt modelId="{A8F744EC-2062-439F-94F7-D73766900889}" type="pres">
      <dgm:prSet presAssocID="{9578D557-AD66-4AEB-9B5C-D07D9D9CE885}" presName="hierRoot1" presStyleCnt="0"/>
      <dgm:spPr/>
    </dgm:pt>
    <dgm:pt modelId="{4135D59A-E6C5-4ADD-96E7-165D75C9F77B}" type="pres">
      <dgm:prSet presAssocID="{9578D557-AD66-4AEB-9B5C-D07D9D9CE885}" presName="composite" presStyleCnt="0"/>
      <dgm:spPr/>
    </dgm:pt>
    <dgm:pt modelId="{CF4F3EB5-5465-4C64-84FC-0050CC59A687}" type="pres">
      <dgm:prSet presAssocID="{9578D557-AD66-4AEB-9B5C-D07D9D9CE885}" presName="background" presStyleLbl="node0" presStyleIdx="3" presStyleCnt="4"/>
      <dgm:spPr/>
    </dgm:pt>
    <dgm:pt modelId="{E5AD9206-EE41-4A18-BEB3-82540004A1D0}" type="pres">
      <dgm:prSet presAssocID="{9578D557-AD66-4AEB-9B5C-D07D9D9CE885}" presName="text" presStyleLbl="fgAcc0" presStyleIdx="3" presStyleCnt="4">
        <dgm:presLayoutVars>
          <dgm:chPref val="3"/>
        </dgm:presLayoutVars>
      </dgm:prSet>
      <dgm:spPr/>
    </dgm:pt>
    <dgm:pt modelId="{391944C2-B029-440C-82B6-4DC8EE44B340}" type="pres">
      <dgm:prSet presAssocID="{9578D557-AD66-4AEB-9B5C-D07D9D9CE885}" presName="hierChild2" presStyleCnt="0"/>
      <dgm:spPr/>
    </dgm:pt>
  </dgm:ptLst>
  <dgm:cxnLst>
    <dgm:cxn modelId="{DA951A44-0D83-4632-B063-D2F7EE25B5C8}" srcId="{5FA1D467-EBA8-4238-AB33-BDA102178414}" destId="{4871D528-DA34-4E24-85FD-F4016CD17F8D}" srcOrd="0" destOrd="0" parTransId="{8A162772-004B-4BE9-B602-FA53620701A5}" sibTransId="{C7CEFB3B-1D78-403F-A80F-C8B01093746B}"/>
    <dgm:cxn modelId="{872A406B-274A-465A-AA86-4D2B79607E24}" srcId="{5FA1D467-EBA8-4238-AB33-BDA102178414}" destId="{2FCF0A38-E931-46DE-9EA1-1B23FA258106}" srcOrd="1" destOrd="0" parTransId="{20573276-A26B-41BD-94BF-74835E5A3572}" sibTransId="{90857CC7-E4AF-4525-B2AD-8371DABCB388}"/>
    <dgm:cxn modelId="{95137F88-2FAB-43AC-85A9-960C7C3D1494}" srcId="{5FA1D467-EBA8-4238-AB33-BDA102178414}" destId="{9578D557-AD66-4AEB-9B5C-D07D9D9CE885}" srcOrd="3" destOrd="0" parTransId="{F48AE5EE-B9C4-4CCA-8019-CBA03B016AA9}" sibTransId="{E4C29C82-D6AD-45C3-ADEE-1ABA585447CC}"/>
    <dgm:cxn modelId="{1E34C19E-FEF6-4F5E-9ED7-56CDB3DEC8A3}" type="presOf" srcId="{2FCF0A38-E931-46DE-9EA1-1B23FA258106}" destId="{D16FE634-F8B2-4AAA-988B-624AD5BAF088}" srcOrd="0" destOrd="0" presId="urn:microsoft.com/office/officeart/2005/8/layout/hierarchy1"/>
    <dgm:cxn modelId="{2187B5B6-7969-4635-A920-DF589A7CD4C5}" srcId="{5FA1D467-EBA8-4238-AB33-BDA102178414}" destId="{61FE87CF-EF7A-4DE3-9D7D-479B7B9359DF}" srcOrd="2" destOrd="0" parTransId="{F3943DD4-808A-4A7E-967D-107CEEC9C519}" sibTransId="{F8DA43A2-2B47-4B46-BAD0-5DBAA48C4D9C}"/>
    <dgm:cxn modelId="{59E5DDC0-06C5-4299-957A-DE0C2B4B297B}" type="presOf" srcId="{9578D557-AD66-4AEB-9B5C-D07D9D9CE885}" destId="{E5AD9206-EE41-4A18-BEB3-82540004A1D0}" srcOrd="0" destOrd="0" presId="urn:microsoft.com/office/officeart/2005/8/layout/hierarchy1"/>
    <dgm:cxn modelId="{FA8E07CC-7724-4544-8CD0-0917ADE9B99A}" type="presOf" srcId="{61FE87CF-EF7A-4DE3-9D7D-479B7B9359DF}" destId="{5ABD803A-33CE-4E94-B927-1AFC1A258527}" srcOrd="0" destOrd="0" presId="urn:microsoft.com/office/officeart/2005/8/layout/hierarchy1"/>
    <dgm:cxn modelId="{CC4264DD-B0BE-4A4E-A9B1-97BC74D8035A}" type="presOf" srcId="{5FA1D467-EBA8-4238-AB33-BDA102178414}" destId="{EABE03D7-82D4-4A6D-8191-4A1CFD751AFE}" srcOrd="0" destOrd="0" presId="urn:microsoft.com/office/officeart/2005/8/layout/hierarchy1"/>
    <dgm:cxn modelId="{0A8C6EE1-0EC2-4560-B8C3-51460D3F7B38}" type="presOf" srcId="{4871D528-DA34-4E24-85FD-F4016CD17F8D}" destId="{CC50B789-2F86-4F67-94FF-2B915791B46B}" srcOrd="0" destOrd="0" presId="urn:microsoft.com/office/officeart/2005/8/layout/hierarchy1"/>
    <dgm:cxn modelId="{27D73155-A71F-49CA-B819-4ECC70AD6006}" type="presParOf" srcId="{EABE03D7-82D4-4A6D-8191-4A1CFD751AFE}" destId="{4B0A3161-E89D-4DAB-864A-9C670B9A7F69}" srcOrd="0" destOrd="0" presId="urn:microsoft.com/office/officeart/2005/8/layout/hierarchy1"/>
    <dgm:cxn modelId="{65ABF9E7-9057-40B9-99F7-52D69340654D}" type="presParOf" srcId="{4B0A3161-E89D-4DAB-864A-9C670B9A7F69}" destId="{B4C2E8B5-1872-4DAE-BFCB-B41BDC74DDCC}" srcOrd="0" destOrd="0" presId="urn:microsoft.com/office/officeart/2005/8/layout/hierarchy1"/>
    <dgm:cxn modelId="{6A0C218F-0050-4927-9FF1-B63271ADB6D1}" type="presParOf" srcId="{B4C2E8B5-1872-4DAE-BFCB-B41BDC74DDCC}" destId="{85BA6290-D239-4BD1-98E6-471DE72731F5}" srcOrd="0" destOrd="0" presId="urn:microsoft.com/office/officeart/2005/8/layout/hierarchy1"/>
    <dgm:cxn modelId="{ED0B2A48-8D3D-4A05-BBD4-0757C4100A1A}" type="presParOf" srcId="{B4C2E8B5-1872-4DAE-BFCB-B41BDC74DDCC}" destId="{CC50B789-2F86-4F67-94FF-2B915791B46B}" srcOrd="1" destOrd="0" presId="urn:microsoft.com/office/officeart/2005/8/layout/hierarchy1"/>
    <dgm:cxn modelId="{F7A02305-45D3-47C1-ABCB-2DA31FABEA8F}" type="presParOf" srcId="{4B0A3161-E89D-4DAB-864A-9C670B9A7F69}" destId="{5F1AC852-2E7E-46D1-8256-569267502047}" srcOrd="1" destOrd="0" presId="urn:microsoft.com/office/officeart/2005/8/layout/hierarchy1"/>
    <dgm:cxn modelId="{6A4F0194-A12C-4DE4-BB39-546AE732334D}" type="presParOf" srcId="{EABE03D7-82D4-4A6D-8191-4A1CFD751AFE}" destId="{D83227D1-ABCE-497F-8DC2-1937B3F9DDA7}" srcOrd="1" destOrd="0" presId="urn:microsoft.com/office/officeart/2005/8/layout/hierarchy1"/>
    <dgm:cxn modelId="{79C3D496-9CA9-4323-9026-982AE9484094}" type="presParOf" srcId="{D83227D1-ABCE-497F-8DC2-1937B3F9DDA7}" destId="{17244754-1380-4E07-A85A-F59A5EC60C5B}" srcOrd="0" destOrd="0" presId="urn:microsoft.com/office/officeart/2005/8/layout/hierarchy1"/>
    <dgm:cxn modelId="{57FDA7F1-F1DF-4D70-A136-63679A28C418}" type="presParOf" srcId="{17244754-1380-4E07-A85A-F59A5EC60C5B}" destId="{ED04B123-376B-463D-9245-EF9CDBAAD0CE}" srcOrd="0" destOrd="0" presId="urn:microsoft.com/office/officeart/2005/8/layout/hierarchy1"/>
    <dgm:cxn modelId="{0F837F78-D913-42C1-8985-878E178D7572}" type="presParOf" srcId="{17244754-1380-4E07-A85A-F59A5EC60C5B}" destId="{D16FE634-F8B2-4AAA-988B-624AD5BAF088}" srcOrd="1" destOrd="0" presId="urn:microsoft.com/office/officeart/2005/8/layout/hierarchy1"/>
    <dgm:cxn modelId="{BECA099E-9524-41CB-81C0-FDD71ADE83C6}" type="presParOf" srcId="{D83227D1-ABCE-497F-8DC2-1937B3F9DDA7}" destId="{45E0CEFB-86E3-46C6-B0C9-BE5CA9F1EC4E}" srcOrd="1" destOrd="0" presId="urn:microsoft.com/office/officeart/2005/8/layout/hierarchy1"/>
    <dgm:cxn modelId="{107C6788-5B8F-486D-856D-E0D7EF40FD7E}" type="presParOf" srcId="{EABE03D7-82D4-4A6D-8191-4A1CFD751AFE}" destId="{26BF48E4-A68A-47EF-8331-1F3C83671A83}" srcOrd="2" destOrd="0" presId="urn:microsoft.com/office/officeart/2005/8/layout/hierarchy1"/>
    <dgm:cxn modelId="{ED31C83E-5E57-43ED-A4E2-FFBE8D7AED65}" type="presParOf" srcId="{26BF48E4-A68A-47EF-8331-1F3C83671A83}" destId="{1F9DB496-7D3F-4DC2-9881-872D19E3B12A}" srcOrd="0" destOrd="0" presId="urn:microsoft.com/office/officeart/2005/8/layout/hierarchy1"/>
    <dgm:cxn modelId="{8346DC09-3B2D-4E5C-87E9-28BD69AED57B}" type="presParOf" srcId="{1F9DB496-7D3F-4DC2-9881-872D19E3B12A}" destId="{69E389F0-B96C-4148-9DB1-0B1321E841BF}" srcOrd="0" destOrd="0" presId="urn:microsoft.com/office/officeart/2005/8/layout/hierarchy1"/>
    <dgm:cxn modelId="{EFCB97E8-14DC-4688-829A-7534A39528BD}" type="presParOf" srcId="{1F9DB496-7D3F-4DC2-9881-872D19E3B12A}" destId="{5ABD803A-33CE-4E94-B927-1AFC1A258527}" srcOrd="1" destOrd="0" presId="urn:microsoft.com/office/officeart/2005/8/layout/hierarchy1"/>
    <dgm:cxn modelId="{52C54906-359B-42C9-AB47-2723CECA3F82}" type="presParOf" srcId="{26BF48E4-A68A-47EF-8331-1F3C83671A83}" destId="{4243B976-EAD5-4653-AFBF-61016B889167}" srcOrd="1" destOrd="0" presId="urn:microsoft.com/office/officeart/2005/8/layout/hierarchy1"/>
    <dgm:cxn modelId="{D8AA2785-91D2-4F69-A8C4-F7776BF3CD38}" type="presParOf" srcId="{EABE03D7-82D4-4A6D-8191-4A1CFD751AFE}" destId="{A8F744EC-2062-439F-94F7-D73766900889}" srcOrd="3" destOrd="0" presId="urn:microsoft.com/office/officeart/2005/8/layout/hierarchy1"/>
    <dgm:cxn modelId="{2046EB08-5CC7-4D3A-9C9B-FAE72B36FFEA}" type="presParOf" srcId="{A8F744EC-2062-439F-94F7-D73766900889}" destId="{4135D59A-E6C5-4ADD-96E7-165D75C9F77B}" srcOrd="0" destOrd="0" presId="urn:microsoft.com/office/officeart/2005/8/layout/hierarchy1"/>
    <dgm:cxn modelId="{803AEDF7-A7A8-4EE2-8A27-3E0636FC06A7}" type="presParOf" srcId="{4135D59A-E6C5-4ADD-96E7-165D75C9F77B}" destId="{CF4F3EB5-5465-4C64-84FC-0050CC59A687}" srcOrd="0" destOrd="0" presId="urn:microsoft.com/office/officeart/2005/8/layout/hierarchy1"/>
    <dgm:cxn modelId="{F2AF05D1-2263-4CF7-B029-5D3922EC48E1}" type="presParOf" srcId="{4135D59A-E6C5-4ADD-96E7-165D75C9F77B}" destId="{E5AD9206-EE41-4A18-BEB3-82540004A1D0}" srcOrd="1" destOrd="0" presId="urn:microsoft.com/office/officeart/2005/8/layout/hierarchy1"/>
    <dgm:cxn modelId="{B65CC5EE-61F6-4B24-8AF4-26106ED56777}" type="presParOf" srcId="{A8F744EC-2062-439F-94F7-D73766900889}" destId="{391944C2-B029-440C-82B6-4DC8EE44B34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DE8360-084A-47F9-A885-10DCC9C82F48}" type="doc">
      <dgm:prSet loTypeId="urn:microsoft.com/office/officeart/2005/8/layout/default" loCatId="list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5B39AB71-A685-4BCB-8658-F452CACBCC8E}">
      <dgm:prSet/>
      <dgm:spPr/>
      <dgm:t>
        <a:bodyPr/>
        <a:lstStyle/>
        <a:p>
          <a:r>
            <a:rPr lang="en-US" b="1"/>
            <a:t>What is This About?</a:t>
          </a:r>
          <a:endParaRPr lang="en-US"/>
        </a:p>
      </dgm:t>
    </dgm:pt>
    <dgm:pt modelId="{05C4F01F-B226-42E0-9D57-D5C65DDE74E1}" type="parTrans" cxnId="{3304C4F6-39A0-4A27-BC23-92581D2C4DF0}">
      <dgm:prSet/>
      <dgm:spPr/>
      <dgm:t>
        <a:bodyPr/>
        <a:lstStyle/>
        <a:p>
          <a:endParaRPr lang="en-US"/>
        </a:p>
      </dgm:t>
    </dgm:pt>
    <dgm:pt modelId="{E09AB7D7-6C9C-4E7B-8377-D55C659A3609}" type="sibTrans" cxnId="{3304C4F6-39A0-4A27-BC23-92581D2C4DF0}">
      <dgm:prSet/>
      <dgm:spPr/>
      <dgm:t>
        <a:bodyPr/>
        <a:lstStyle/>
        <a:p>
          <a:endParaRPr lang="en-US"/>
        </a:p>
      </dgm:t>
    </dgm:pt>
    <dgm:pt modelId="{7063D933-4F35-429D-9A7F-BF46B6F1ED29}">
      <dgm:prSet/>
      <dgm:spPr/>
      <dgm:t>
        <a:bodyPr/>
        <a:lstStyle/>
        <a:p>
          <a:r>
            <a:rPr lang="en-US"/>
            <a:t>The company is a </a:t>
          </a:r>
          <a:r>
            <a:rPr lang="en-US" b="1"/>
            <a:t>furniture retailer</a:t>
          </a:r>
          <a:r>
            <a:rPr lang="en-US"/>
            <a:t>, specializing in a wide range of home and office furniture including chairs, tables, bookcases, and furnishings.</a:t>
          </a:r>
        </a:p>
      </dgm:t>
    </dgm:pt>
    <dgm:pt modelId="{19B798A6-E386-4FE0-ADD4-C073FDACC379}" type="parTrans" cxnId="{20E24DE9-3BC1-4CC4-BB3F-D0B1BE7DFCF5}">
      <dgm:prSet/>
      <dgm:spPr/>
      <dgm:t>
        <a:bodyPr/>
        <a:lstStyle/>
        <a:p>
          <a:endParaRPr lang="en-US"/>
        </a:p>
      </dgm:t>
    </dgm:pt>
    <dgm:pt modelId="{C0047236-1498-4B35-A67B-0D06959CD15A}" type="sibTrans" cxnId="{20E24DE9-3BC1-4CC4-BB3F-D0B1BE7DFCF5}">
      <dgm:prSet/>
      <dgm:spPr/>
      <dgm:t>
        <a:bodyPr/>
        <a:lstStyle/>
        <a:p>
          <a:endParaRPr lang="en-US"/>
        </a:p>
      </dgm:t>
    </dgm:pt>
    <dgm:pt modelId="{13FB57C2-69C0-426B-A0D0-9973B505F572}">
      <dgm:prSet/>
      <dgm:spPr/>
      <dgm:t>
        <a:bodyPr/>
        <a:lstStyle/>
        <a:p>
          <a:r>
            <a:rPr lang="en-US"/>
            <a:t>Operating across multiple regions in the United States, the business aims to provide quality products to a diverse customer base.</a:t>
          </a:r>
        </a:p>
      </dgm:t>
    </dgm:pt>
    <dgm:pt modelId="{1698D05C-F7FF-4227-B643-21A1FCA33CB0}" type="parTrans" cxnId="{C20D5DDE-6751-4B11-818F-A062E9919849}">
      <dgm:prSet/>
      <dgm:spPr/>
      <dgm:t>
        <a:bodyPr/>
        <a:lstStyle/>
        <a:p>
          <a:endParaRPr lang="en-US"/>
        </a:p>
      </dgm:t>
    </dgm:pt>
    <dgm:pt modelId="{CED9FC9B-C4C6-4B0A-BF6E-87213622DB5E}" type="sibTrans" cxnId="{C20D5DDE-6751-4B11-818F-A062E9919849}">
      <dgm:prSet/>
      <dgm:spPr/>
      <dgm:t>
        <a:bodyPr/>
        <a:lstStyle/>
        <a:p>
          <a:endParaRPr lang="en-US"/>
        </a:p>
      </dgm:t>
    </dgm:pt>
    <dgm:pt modelId="{D95B70BA-A9A5-4080-ACA9-12E9C3A9E141}">
      <dgm:prSet/>
      <dgm:spPr/>
      <dgm:t>
        <a:bodyPr/>
        <a:lstStyle/>
        <a:p>
          <a:r>
            <a:rPr lang="en-US"/>
            <a:t>Despite steady sales growth, the company faces </a:t>
          </a:r>
          <a:r>
            <a:rPr lang="en-US" b="1"/>
            <a:t>profitability challenges</a:t>
          </a:r>
          <a:r>
            <a:rPr lang="en-US"/>
            <a:t> due to inefficiencies in discounting, regional performance, and inventory management.</a:t>
          </a:r>
        </a:p>
      </dgm:t>
    </dgm:pt>
    <dgm:pt modelId="{2DE34542-5615-41D3-8256-5B350260D12B}" type="parTrans" cxnId="{15918DE3-A53A-49D4-97B7-547984F9042B}">
      <dgm:prSet/>
      <dgm:spPr/>
      <dgm:t>
        <a:bodyPr/>
        <a:lstStyle/>
        <a:p>
          <a:endParaRPr lang="en-US"/>
        </a:p>
      </dgm:t>
    </dgm:pt>
    <dgm:pt modelId="{B1C8CAD8-1D85-45F9-B86F-C8F83A64E2EE}" type="sibTrans" cxnId="{15918DE3-A53A-49D4-97B7-547984F9042B}">
      <dgm:prSet/>
      <dgm:spPr/>
      <dgm:t>
        <a:bodyPr/>
        <a:lstStyle/>
        <a:p>
          <a:endParaRPr lang="en-US"/>
        </a:p>
      </dgm:t>
    </dgm:pt>
    <dgm:pt modelId="{4DD820B1-2098-4E0F-B141-ACF9B4A6F9E6}">
      <dgm:prSet/>
      <dgm:spPr/>
      <dgm:t>
        <a:bodyPr/>
        <a:lstStyle/>
        <a:p>
          <a:r>
            <a:rPr lang="en-US" b="1"/>
            <a:t>Objective</a:t>
          </a:r>
          <a:endParaRPr lang="en-US"/>
        </a:p>
      </dgm:t>
    </dgm:pt>
    <dgm:pt modelId="{1BA2BA0E-470E-4A83-89A3-65CD49565CA4}" type="parTrans" cxnId="{9C34A1DF-7AEC-4DC4-9727-BBC115318C08}">
      <dgm:prSet/>
      <dgm:spPr/>
      <dgm:t>
        <a:bodyPr/>
        <a:lstStyle/>
        <a:p>
          <a:endParaRPr lang="en-US"/>
        </a:p>
      </dgm:t>
    </dgm:pt>
    <dgm:pt modelId="{079DAD82-BCA0-4A43-A9C4-08876D920628}" type="sibTrans" cxnId="{9C34A1DF-7AEC-4DC4-9727-BBC115318C08}">
      <dgm:prSet/>
      <dgm:spPr/>
      <dgm:t>
        <a:bodyPr/>
        <a:lstStyle/>
        <a:p>
          <a:endParaRPr lang="en-US"/>
        </a:p>
      </dgm:t>
    </dgm:pt>
    <dgm:pt modelId="{64B42422-699F-4CB1-81D4-841985764127}">
      <dgm:prSet/>
      <dgm:spPr/>
      <dgm:t>
        <a:bodyPr/>
        <a:lstStyle/>
        <a:p>
          <a:r>
            <a:rPr lang="en-US" b="1"/>
            <a:t>Goal</a:t>
          </a:r>
          <a:r>
            <a:rPr lang="en-US"/>
            <a:t>: Analyze the company’s sales and profit trends to identify and solve key business challenges.</a:t>
          </a:r>
        </a:p>
      </dgm:t>
    </dgm:pt>
    <dgm:pt modelId="{9EA62449-121A-4B8C-BB69-4E75DF078E1C}" type="parTrans" cxnId="{0F5507B6-D4CE-4774-8BEB-78169532A136}">
      <dgm:prSet/>
      <dgm:spPr/>
      <dgm:t>
        <a:bodyPr/>
        <a:lstStyle/>
        <a:p>
          <a:endParaRPr lang="en-US"/>
        </a:p>
      </dgm:t>
    </dgm:pt>
    <dgm:pt modelId="{A111A712-3B07-4BF2-942F-8A704B53821F}" type="sibTrans" cxnId="{0F5507B6-D4CE-4774-8BEB-78169532A136}">
      <dgm:prSet/>
      <dgm:spPr/>
      <dgm:t>
        <a:bodyPr/>
        <a:lstStyle/>
        <a:p>
          <a:endParaRPr lang="en-US"/>
        </a:p>
      </dgm:t>
    </dgm:pt>
    <dgm:pt modelId="{08C0F4A0-BE8A-4D94-9532-2099871F5D25}">
      <dgm:prSet/>
      <dgm:spPr/>
      <dgm:t>
        <a:bodyPr/>
        <a:lstStyle/>
        <a:p>
          <a:r>
            <a:rPr lang="en-US" b="1" dirty="0"/>
            <a:t>Focus</a:t>
          </a:r>
          <a:r>
            <a:rPr lang="en-US" dirty="0"/>
            <a:t>: Use data insights to enhance profitability and streamline inventory operations through actionable solutions.</a:t>
          </a:r>
        </a:p>
      </dgm:t>
    </dgm:pt>
    <dgm:pt modelId="{ABC8FD12-BFD1-4507-9B6F-93CD99DB5BDF}" type="parTrans" cxnId="{8A5A49A0-AADB-4DA3-B75B-D8C74BA7B14D}">
      <dgm:prSet/>
      <dgm:spPr/>
      <dgm:t>
        <a:bodyPr/>
        <a:lstStyle/>
        <a:p>
          <a:endParaRPr lang="en-US"/>
        </a:p>
      </dgm:t>
    </dgm:pt>
    <dgm:pt modelId="{394285B5-C20A-4705-8F92-098E75B5ED55}" type="sibTrans" cxnId="{8A5A49A0-AADB-4DA3-B75B-D8C74BA7B14D}">
      <dgm:prSet/>
      <dgm:spPr/>
      <dgm:t>
        <a:bodyPr/>
        <a:lstStyle/>
        <a:p>
          <a:endParaRPr lang="en-US"/>
        </a:p>
      </dgm:t>
    </dgm:pt>
    <dgm:pt modelId="{A4C175DE-5083-446C-A2D2-2F08B2F5345A}" type="pres">
      <dgm:prSet presAssocID="{52DE8360-084A-47F9-A885-10DCC9C82F48}" presName="diagram" presStyleCnt="0">
        <dgm:presLayoutVars>
          <dgm:dir/>
          <dgm:resizeHandles val="exact"/>
        </dgm:presLayoutVars>
      </dgm:prSet>
      <dgm:spPr/>
    </dgm:pt>
    <dgm:pt modelId="{51BB769D-D964-4C93-AC7B-A8E73877917E}" type="pres">
      <dgm:prSet presAssocID="{5B39AB71-A685-4BCB-8658-F452CACBCC8E}" presName="node" presStyleLbl="node1" presStyleIdx="0" presStyleCnt="7">
        <dgm:presLayoutVars>
          <dgm:bulletEnabled val="1"/>
        </dgm:presLayoutVars>
      </dgm:prSet>
      <dgm:spPr/>
    </dgm:pt>
    <dgm:pt modelId="{8F4079F8-676C-40B6-8101-59A52E2B73A9}" type="pres">
      <dgm:prSet presAssocID="{E09AB7D7-6C9C-4E7B-8377-D55C659A3609}" presName="sibTrans" presStyleCnt="0"/>
      <dgm:spPr/>
    </dgm:pt>
    <dgm:pt modelId="{9009D4CB-24B4-4C8D-862A-0F26D85642FB}" type="pres">
      <dgm:prSet presAssocID="{7063D933-4F35-429D-9A7F-BF46B6F1ED29}" presName="node" presStyleLbl="node1" presStyleIdx="1" presStyleCnt="7">
        <dgm:presLayoutVars>
          <dgm:bulletEnabled val="1"/>
        </dgm:presLayoutVars>
      </dgm:prSet>
      <dgm:spPr/>
    </dgm:pt>
    <dgm:pt modelId="{0A7F4F84-485F-4BBA-B5D0-6AF6D860855F}" type="pres">
      <dgm:prSet presAssocID="{C0047236-1498-4B35-A67B-0D06959CD15A}" presName="sibTrans" presStyleCnt="0"/>
      <dgm:spPr/>
    </dgm:pt>
    <dgm:pt modelId="{09EC4BEB-7FD7-4CBC-8C3C-BCB1F2FA9096}" type="pres">
      <dgm:prSet presAssocID="{13FB57C2-69C0-426B-A0D0-9973B505F572}" presName="node" presStyleLbl="node1" presStyleIdx="2" presStyleCnt="7">
        <dgm:presLayoutVars>
          <dgm:bulletEnabled val="1"/>
        </dgm:presLayoutVars>
      </dgm:prSet>
      <dgm:spPr/>
    </dgm:pt>
    <dgm:pt modelId="{703DD4CE-EC4D-461A-878D-F8B9AF335F4D}" type="pres">
      <dgm:prSet presAssocID="{CED9FC9B-C4C6-4B0A-BF6E-87213622DB5E}" presName="sibTrans" presStyleCnt="0"/>
      <dgm:spPr/>
    </dgm:pt>
    <dgm:pt modelId="{0872F9C6-C7E2-44E3-A4B9-C3D0AB233832}" type="pres">
      <dgm:prSet presAssocID="{D95B70BA-A9A5-4080-ACA9-12E9C3A9E141}" presName="node" presStyleLbl="node1" presStyleIdx="3" presStyleCnt="7">
        <dgm:presLayoutVars>
          <dgm:bulletEnabled val="1"/>
        </dgm:presLayoutVars>
      </dgm:prSet>
      <dgm:spPr/>
    </dgm:pt>
    <dgm:pt modelId="{20592F98-DFBC-40B8-A904-8F004E68E186}" type="pres">
      <dgm:prSet presAssocID="{B1C8CAD8-1D85-45F9-B86F-C8F83A64E2EE}" presName="sibTrans" presStyleCnt="0"/>
      <dgm:spPr/>
    </dgm:pt>
    <dgm:pt modelId="{49761E7C-1B17-4D92-95CF-4613F36F9860}" type="pres">
      <dgm:prSet presAssocID="{4DD820B1-2098-4E0F-B141-ACF9B4A6F9E6}" presName="node" presStyleLbl="node1" presStyleIdx="4" presStyleCnt="7">
        <dgm:presLayoutVars>
          <dgm:bulletEnabled val="1"/>
        </dgm:presLayoutVars>
      </dgm:prSet>
      <dgm:spPr/>
    </dgm:pt>
    <dgm:pt modelId="{8CC7470E-C9E1-4117-88BB-F18FCEA6721F}" type="pres">
      <dgm:prSet presAssocID="{079DAD82-BCA0-4A43-A9C4-08876D920628}" presName="sibTrans" presStyleCnt="0"/>
      <dgm:spPr/>
    </dgm:pt>
    <dgm:pt modelId="{8E80A8E6-33D7-4512-9860-A16025C82081}" type="pres">
      <dgm:prSet presAssocID="{64B42422-699F-4CB1-81D4-841985764127}" presName="node" presStyleLbl="node1" presStyleIdx="5" presStyleCnt="7">
        <dgm:presLayoutVars>
          <dgm:bulletEnabled val="1"/>
        </dgm:presLayoutVars>
      </dgm:prSet>
      <dgm:spPr/>
    </dgm:pt>
    <dgm:pt modelId="{5EBB79DB-F39B-4098-B5A9-4EEABB673044}" type="pres">
      <dgm:prSet presAssocID="{A111A712-3B07-4BF2-942F-8A704B53821F}" presName="sibTrans" presStyleCnt="0"/>
      <dgm:spPr/>
    </dgm:pt>
    <dgm:pt modelId="{C4359F65-5EEE-4D88-B6AB-20E6EAFE51E3}" type="pres">
      <dgm:prSet presAssocID="{08C0F4A0-BE8A-4D94-9532-2099871F5D25}" presName="node" presStyleLbl="node1" presStyleIdx="6" presStyleCnt="7">
        <dgm:presLayoutVars>
          <dgm:bulletEnabled val="1"/>
        </dgm:presLayoutVars>
      </dgm:prSet>
      <dgm:spPr/>
    </dgm:pt>
  </dgm:ptLst>
  <dgm:cxnLst>
    <dgm:cxn modelId="{AD18DE1C-D319-4A0F-AE65-6999F04234FE}" type="presOf" srcId="{5B39AB71-A685-4BCB-8658-F452CACBCC8E}" destId="{51BB769D-D964-4C93-AC7B-A8E73877917E}" srcOrd="0" destOrd="0" presId="urn:microsoft.com/office/officeart/2005/8/layout/default"/>
    <dgm:cxn modelId="{14105569-D014-44DC-8D07-FB49B4F2A9A8}" type="presOf" srcId="{52DE8360-084A-47F9-A885-10DCC9C82F48}" destId="{A4C175DE-5083-446C-A2D2-2F08B2F5345A}" srcOrd="0" destOrd="0" presId="urn:microsoft.com/office/officeart/2005/8/layout/default"/>
    <dgm:cxn modelId="{EE6E2155-4328-4244-90B6-FDE244D9DD7C}" type="presOf" srcId="{08C0F4A0-BE8A-4D94-9532-2099871F5D25}" destId="{C4359F65-5EEE-4D88-B6AB-20E6EAFE51E3}" srcOrd="0" destOrd="0" presId="urn:microsoft.com/office/officeart/2005/8/layout/default"/>
    <dgm:cxn modelId="{AD5A6F7B-F3BF-4C7D-90E1-78466037F574}" type="presOf" srcId="{64B42422-699F-4CB1-81D4-841985764127}" destId="{8E80A8E6-33D7-4512-9860-A16025C82081}" srcOrd="0" destOrd="0" presId="urn:microsoft.com/office/officeart/2005/8/layout/default"/>
    <dgm:cxn modelId="{50C24C8C-14A3-4CCC-95E3-5687BA6CB799}" type="presOf" srcId="{4DD820B1-2098-4E0F-B141-ACF9B4A6F9E6}" destId="{49761E7C-1B17-4D92-95CF-4613F36F9860}" srcOrd="0" destOrd="0" presId="urn:microsoft.com/office/officeart/2005/8/layout/default"/>
    <dgm:cxn modelId="{8A5A49A0-AADB-4DA3-B75B-D8C74BA7B14D}" srcId="{52DE8360-084A-47F9-A885-10DCC9C82F48}" destId="{08C0F4A0-BE8A-4D94-9532-2099871F5D25}" srcOrd="6" destOrd="0" parTransId="{ABC8FD12-BFD1-4507-9B6F-93CD99DB5BDF}" sibTransId="{394285B5-C20A-4705-8F92-098E75B5ED55}"/>
    <dgm:cxn modelId="{B14027A7-3168-4D80-B83D-ADFA1534CB01}" type="presOf" srcId="{7063D933-4F35-429D-9A7F-BF46B6F1ED29}" destId="{9009D4CB-24B4-4C8D-862A-0F26D85642FB}" srcOrd="0" destOrd="0" presId="urn:microsoft.com/office/officeart/2005/8/layout/default"/>
    <dgm:cxn modelId="{0F5507B6-D4CE-4774-8BEB-78169532A136}" srcId="{52DE8360-084A-47F9-A885-10DCC9C82F48}" destId="{64B42422-699F-4CB1-81D4-841985764127}" srcOrd="5" destOrd="0" parTransId="{9EA62449-121A-4B8C-BB69-4E75DF078E1C}" sibTransId="{A111A712-3B07-4BF2-942F-8A704B53821F}"/>
    <dgm:cxn modelId="{8FED80CC-438E-44F1-9370-6D6604EBFE01}" type="presOf" srcId="{D95B70BA-A9A5-4080-ACA9-12E9C3A9E141}" destId="{0872F9C6-C7E2-44E3-A4B9-C3D0AB233832}" srcOrd="0" destOrd="0" presId="urn:microsoft.com/office/officeart/2005/8/layout/default"/>
    <dgm:cxn modelId="{04475ECF-B497-4265-8F86-365F96528C29}" type="presOf" srcId="{13FB57C2-69C0-426B-A0D0-9973B505F572}" destId="{09EC4BEB-7FD7-4CBC-8C3C-BCB1F2FA9096}" srcOrd="0" destOrd="0" presId="urn:microsoft.com/office/officeart/2005/8/layout/default"/>
    <dgm:cxn modelId="{C20D5DDE-6751-4B11-818F-A062E9919849}" srcId="{52DE8360-084A-47F9-A885-10DCC9C82F48}" destId="{13FB57C2-69C0-426B-A0D0-9973B505F572}" srcOrd="2" destOrd="0" parTransId="{1698D05C-F7FF-4227-B643-21A1FCA33CB0}" sibTransId="{CED9FC9B-C4C6-4B0A-BF6E-87213622DB5E}"/>
    <dgm:cxn modelId="{9C34A1DF-7AEC-4DC4-9727-BBC115318C08}" srcId="{52DE8360-084A-47F9-A885-10DCC9C82F48}" destId="{4DD820B1-2098-4E0F-B141-ACF9B4A6F9E6}" srcOrd="4" destOrd="0" parTransId="{1BA2BA0E-470E-4A83-89A3-65CD49565CA4}" sibTransId="{079DAD82-BCA0-4A43-A9C4-08876D920628}"/>
    <dgm:cxn modelId="{15918DE3-A53A-49D4-97B7-547984F9042B}" srcId="{52DE8360-084A-47F9-A885-10DCC9C82F48}" destId="{D95B70BA-A9A5-4080-ACA9-12E9C3A9E141}" srcOrd="3" destOrd="0" parTransId="{2DE34542-5615-41D3-8256-5B350260D12B}" sibTransId="{B1C8CAD8-1D85-45F9-B86F-C8F83A64E2EE}"/>
    <dgm:cxn modelId="{20E24DE9-3BC1-4CC4-BB3F-D0B1BE7DFCF5}" srcId="{52DE8360-084A-47F9-A885-10DCC9C82F48}" destId="{7063D933-4F35-429D-9A7F-BF46B6F1ED29}" srcOrd="1" destOrd="0" parTransId="{19B798A6-E386-4FE0-ADD4-C073FDACC379}" sibTransId="{C0047236-1498-4B35-A67B-0D06959CD15A}"/>
    <dgm:cxn modelId="{3304C4F6-39A0-4A27-BC23-92581D2C4DF0}" srcId="{52DE8360-084A-47F9-A885-10DCC9C82F48}" destId="{5B39AB71-A685-4BCB-8658-F452CACBCC8E}" srcOrd="0" destOrd="0" parTransId="{05C4F01F-B226-42E0-9D57-D5C65DDE74E1}" sibTransId="{E09AB7D7-6C9C-4E7B-8377-D55C659A3609}"/>
    <dgm:cxn modelId="{834505B1-4525-4E84-A840-BBD689EAF8D7}" type="presParOf" srcId="{A4C175DE-5083-446C-A2D2-2F08B2F5345A}" destId="{51BB769D-D964-4C93-AC7B-A8E73877917E}" srcOrd="0" destOrd="0" presId="urn:microsoft.com/office/officeart/2005/8/layout/default"/>
    <dgm:cxn modelId="{7417F07D-7B3B-4E10-9114-FF6DCABF7A3B}" type="presParOf" srcId="{A4C175DE-5083-446C-A2D2-2F08B2F5345A}" destId="{8F4079F8-676C-40B6-8101-59A52E2B73A9}" srcOrd="1" destOrd="0" presId="urn:microsoft.com/office/officeart/2005/8/layout/default"/>
    <dgm:cxn modelId="{0799CB80-D6CF-4D79-9610-4BADEB08BC9F}" type="presParOf" srcId="{A4C175DE-5083-446C-A2D2-2F08B2F5345A}" destId="{9009D4CB-24B4-4C8D-862A-0F26D85642FB}" srcOrd="2" destOrd="0" presId="urn:microsoft.com/office/officeart/2005/8/layout/default"/>
    <dgm:cxn modelId="{CEBBE475-77B3-4BB8-A80B-E0A5B22C4123}" type="presParOf" srcId="{A4C175DE-5083-446C-A2D2-2F08B2F5345A}" destId="{0A7F4F84-485F-4BBA-B5D0-6AF6D860855F}" srcOrd="3" destOrd="0" presId="urn:microsoft.com/office/officeart/2005/8/layout/default"/>
    <dgm:cxn modelId="{7B85B338-1573-4F8C-86E9-9F587018B50E}" type="presParOf" srcId="{A4C175DE-5083-446C-A2D2-2F08B2F5345A}" destId="{09EC4BEB-7FD7-4CBC-8C3C-BCB1F2FA9096}" srcOrd="4" destOrd="0" presId="urn:microsoft.com/office/officeart/2005/8/layout/default"/>
    <dgm:cxn modelId="{DD740808-270E-4A3C-ADF2-05D2ED3A820B}" type="presParOf" srcId="{A4C175DE-5083-446C-A2D2-2F08B2F5345A}" destId="{703DD4CE-EC4D-461A-878D-F8B9AF335F4D}" srcOrd="5" destOrd="0" presId="urn:microsoft.com/office/officeart/2005/8/layout/default"/>
    <dgm:cxn modelId="{B93D35CE-B2BF-40A2-9502-88230583542E}" type="presParOf" srcId="{A4C175DE-5083-446C-A2D2-2F08B2F5345A}" destId="{0872F9C6-C7E2-44E3-A4B9-C3D0AB233832}" srcOrd="6" destOrd="0" presId="urn:microsoft.com/office/officeart/2005/8/layout/default"/>
    <dgm:cxn modelId="{1FBE584F-E365-4A7C-8E52-EFEF898D59C8}" type="presParOf" srcId="{A4C175DE-5083-446C-A2D2-2F08B2F5345A}" destId="{20592F98-DFBC-40B8-A904-8F004E68E186}" srcOrd="7" destOrd="0" presId="urn:microsoft.com/office/officeart/2005/8/layout/default"/>
    <dgm:cxn modelId="{368B0E2A-5F52-420F-BBB3-AFE0D30BABEE}" type="presParOf" srcId="{A4C175DE-5083-446C-A2D2-2F08B2F5345A}" destId="{49761E7C-1B17-4D92-95CF-4613F36F9860}" srcOrd="8" destOrd="0" presId="urn:microsoft.com/office/officeart/2005/8/layout/default"/>
    <dgm:cxn modelId="{4AF293C6-74C9-4F40-82FF-D66FD0A61F88}" type="presParOf" srcId="{A4C175DE-5083-446C-A2D2-2F08B2F5345A}" destId="{8CC7470E-C9E1-4117-88BB-F18FCEA6721F}" srcOrd="9" destOrd="0" presId="urn:microsoft.com/office/officeart/2005/8/layout/default"/>
    <dgm:cxn modelId="{960FCBEA-1862-4A3A-BB6D-25AFB6645EB2}" type="presParOf" srcId="{A4C175DE-5083-446C-A2D2-2F08B2F5345A}" destId="{8E80A8E6-33D7-4512-9860-A16025C82081}" srcOrd="10" destOrd="0" presId="urn:microsoft.com/office/officeart/2005/8/layout/default"/>
    <dgm:cxn modelId="{DB2A9E44-6554-4210-A5FF-4117626E3C2F}" type="presParOf" srcId="{A4C175DE-5083-446C-A2D2-2F08B2F5345A}" destId="{5EBB79DB-F39B-4098-B5A9-4EEABB673044}" srcOrd="11" destOrd="0" presId="urn:microsoft.com/office/officeart/2005/8/layout/default"/>
    <dgm:cxn modelId="{C413B6C6-055D-4C5E-B045-281837DAFA6E}" type="presParOf" srcId="{A4C175DE-5083-446C-A2D2-2F08B2F5345A}" destId="{C4359F65-5EEE-4D88-B6AB-20E6EAFE51E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5EEE745-D57F-491C-9256-8695B4369EBB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1D2A525-570D-40A1-BD93-F519B05E5977}">
      <dgm:prSet/>
      <dgm:spPr/>
      <dgm:t>
        <a:bodyPr/>
        <a:lstStyle/>
        <a:p>
          <a:r>
            <a:rPr lang="en-US" b="1"/>
            <a:t>What are we trying to solve?</a:t>
          </a:r>
          <a:endParaRPr lang="en-US"/>
        </a:p>
      </dgm:t>
    </dgm:pt>
    <dgm:pt modelId="{0BB0F4F4-BF7E-4BC8-9D6D-E0292878D859}" type="parTrans" cxnId="{A96A6A33-6142-4F1A-B726-88B7A5FC2F91}">
      <dgm:prSet/>
      <dgm:spPr/>
      <dgm:t>
        <a:bodyPr/>
        <a:lstStyle/>
        <a:p>
          <a:endParaRPr lang="en-US"/>
        </a:p>
      </dgm:t>
    </dgm:pt>
    <dgm:pt modelId="{6327A8DD-114A-4B78-9749-4A4280A9302C}" type="sibTrans" cxnId="{A96A6A33-6142-4F1A-B726-88B7A5FC2F91}">
      <dgm:prSet/>
      <dgm:spPr/>
      <dgm:t>
        <a:bodyPr/>
        <a:lstStyle/>
        <a:p>
          <a:endParaRPr lang="en-US"/>
        </a:p>
      </dgm:t>
    </dgm:pt>
    <dgm:pt modelId="{79748F74-F500-4884-939D-E5CA7880D6C4}">
      <dgm:prSet/>
      <dgm:spPr/>
      <dgm:t>
        <a:bodyPr/>
        <a:lstStyle/>
        <a:p>
          <a:r>
            <a:rPr lang="en-US" b="1"/>
            <a:t>Key Business Questions</a:t>
          </a:r>
          <a:r>
            <a:rPr lang="en-US"/>
            <a:t>:</a:t>
          </a:r>
        </a:p>
      </dgm:t>
    </dgm:pt>
    <dgm:pt modelId="{D27F7A03-5313-449C-9738-F7D08E1390EA}" type="parTrans" cxnId="{6F0E4D78-4A81-4FA3-BE7A-5F5C171480B1}">
      <dgm:prSet/>
      <dgm:spPr/>
      <dgm:t>
        <a:bodyPr/>
        <a:lstStyle/>
        <a:p>
          <a:endParaRPr lang="en-US"/>
        </a:p>
      </dgm:t>
    </dgm:pt>
    <dgm:pt modelId="{EC49226C-7871-4FF0-9A91-7B73630629D4}" type="sibTrans" cxnId="{6F0E4D78-4A81-4FA3-BE7A-5F5C171480B1}">
      <dgm:prSet/>
      <dgm:spPr/>
      <dgm:t>
        <a:bodyPr/>
        <a:lstStyle/>
        <a:p>
          <a:endParaRPr lang="en-US"/>
        </a:p>
      </dgm:t>
    </dgm:pt>
    <dgm:pt modelId="{2E53B498-8A6F-4255-81AD-169B8097AA9B}">
      <dgm:prSet/>
      <dgm:spPr/>
      <dgm:t>
        <a:bodyPr/>
        <a:lstStyle/>
        <a:p>
          <a:r>
            <a:rPr lang="en-US"/>
            <a:t>Which product categories/sub-categories are losing money despite high sales?</a:t>
          </a:r>
        </a:p>
      </dgm:t>
    </dgm:pt>
    <dgm:pt modelId="{D29D7238-24CB-4889-9294-01ABB0741F2F}" type="parTrans" cxnId="{33069CD7-B63C-4DF5-9381-D527487AAF74}">
      <dgm:prSet/>
      <dgm:spPr/>
      <dgm:t>
        <a:bodyPr/>
        <a:lstStyle/>
        <a:p>
          <a:endParaRPr lang="en-US"/>
        </a:p>
      </dgm:t>
    </dgm:pt>
    <dgm:pt modelId="{64657060-3993-4D9A-9A7B-853E898D60A5}" type="sibTrans" cxnId="{33069CD7-B63C-4DF5-9381-D527487AAF74}">
      <dgm:prSet/>
      <dgm:spPr/>
      <dgm:t>
        <a:bodyPr/>
        <a:lstStyle/>
        <a:p>
          <a:endParaRPr lang="en-US"/>
        </a:p>
      </dgm:t>
    </dgm:pt>
    <dgm:pt modelId="{D74B0E31-C699-465B-A6EC-2D19B863E9F8}">
      <dgm:prSet/>
      <dgm:spPr/>
      <dgm:t>
        <a:bodyPr/>
        <a:lstStyle/>
        <a:p>
          <a:r>
            <a:rPr lang="en-US"/>
            <a:t>How are discounts affecting profitability?</a:t>
          </a:r>
        </a:p>
      </dgm:t>
    </dgm:pt>
    <dgm:pt modelId="{6957C306-4E66-41EF-8622-631245C929BF}" type="parTrans" cxnId="{581E3EA9-4BE0-49B8-A825-D9DEE3B924F6}">
      <dgm:prSet/>
      <dgm:spPr/>
      <dgm:t>
        <a:bodyPr/>
        <a:lstStyle/>
        <a:p>
          <a:endParaRPr lang="en-US"/>
        </a:p>
      </dgm:t>
    </dgm:pt>
    <dgm:pt modelId="{9F936456-009F-4F59-8EAD-344B84A7BCC0}" type="sibTrans" cxnId="{581E3EA9-4BE0-49B8-A825-D9DEE3B924F6}">
      <dgm:prSet/>
      <dgm:spPr/>
      <dgm:t>
        <a:bodyPr/>
        <a:lstStyle/>
        <a:p>
          <a:endParaRPr lang="en-US"/>
        </a:p>
      </dgm:t>
    </dgm:pt>
    <dgm:pt modelId="{B16BC3A0-A519-4C81-9417-DC4B21DCA775}">
      <dgm:prSet/>
      <dgm:spPr/>
      <dgm:t>
        <a:bodyPr/>
        <a:lstStyle/>
        <a:p>
          <a:r>
            <a:rPr lang="en-US" dirty="0"/>
            <a:t>Are we managing inventory efficiently to avoid overstocking or stockouts?</a:t>
          </a:r>
        </a:p>
      </dgm:t>
    </dgm:pt>
    <dgm:pt modelId="{F55DF3B6-4E9D-48DB-AAAD-88AD4C9F2690}" type="parTrans" cxnId="{1717D2E6-106E-46A8-B39C-9C0ADE590DB4}">
      <dgm:prSet/>
      <dgm:spPr/>
      <dgm:t>
        <a:bodyPr/>
        <a:lstStyle/>
        <a:p>
          <a:endParaRPr lang="en-US"/>
        </a:p>
      </dgm:t>
    </dgm:pt>
    <dgm:pt modelId="{2AF7F048-0269-48C8-8982-94937049E5A4}" type="sibTrans" cxnId="{1717D2E6-106E-46A8-B39C-9C0ADE590DB4}">
      <dgm:prSet/>
      <dgm:spPr/>
      <dgm:t>
        <a:bodyPr/>
        <a:lstStyle/>
        <a:p>
          <a:endParaRPr lang="en-US"/>
        </a:p>
      </dgm:t>
    </dgm:pt>
    <dgm:pt modelId="{1EE1855C-2C99-473E-8297-BFCFD29609A4}">
      <dgm:prSet/>
      <dgm:spPr/>
      <dgm:t>
        <a:bodyPr/>
        <a:lstStyle/>
        <a:p>
          <a:r>
            <a:rPr lang="en-US"/>
            <a:t>Which regions need better focus for profitability improvement?</a:t>
          </a:r>
        </a:p>
      </dgm:t>
    </dgm:pt>
    <dgm:pt modelId="{8F9C49F3-4AB3-476B-83CD-8512DD0906EF}" type="parTrans" cxnId="{4C1498CE-DD34-452B-8A4C-4F51D06671D4}">
      <dgm:prSet/>
      <dgm:spPr/>
      <dgm:t>
        <a:bodyPr/>
        <a:lstStyle/>
        <a:p>
          <a:endParaRPr lang="en-US"/>
        </a:p>
      </dgm:t>
    </dgm:pt>
    <dgm:pt modelId="{D854CB67-6A3E-4688-AC7D-E2A9CBBE02EA}" type="sibTrans" cxnId="{4C1498CE-DD34-452B-8A4C-4F51D06671D4}">
      <dgm:prSet/>
      <dgm:spPr/>
      <dgm:t>
        <a:bodyPr/>
        <a:lstStyle/>
        <a:p>
          <a:endParaRPr lang="en-US"/>
        </a:p>
      </dgm:t>
    </dgm:pt>
    <dgm:pt modelId="{1BB3F9CD-4AB4-4041-935F-D92239FDA719}">
      <dgm:prSet/>
      <dgm:spPr/>
      <dgm:t>
        <a:bodyPr/>
        <a:lstStyle/>
        <a:p>
          <a:r>
            <a:rPr lang="en-US" dirty="0"/>
            <a:t>How can future trends guide strategic decisions?</a:t>
          </a:r>
        </a:p>
      </dgm:t>
    </dgm:pt>
    <dgm:pt modelId="{3BBFFA30-021E-4062-A882-0085EC535891}" type="parTrans" cxnId="{2520F404-D8A4-458C-993B-471BC5FC41D0}">
      <dgm:prSet/>
      <dgm:spPr/>
      <dgm:t>
        <a:bodyPr/>
        <a:lstStyle/>
        <a:p>
          <a:endParaRPr lang="en-US"/>
        </a:p>
      </dgm:t>
    </dgm:pt>
    <dgm:pt modelId="{AF16C8D2-B4C4-4B45-A0BA-CDB626023BEF}" type="sibTrans" cxnId="{2520F404-D8A4-458C-993B-471BC5FC41D0}">
      <dgm:prSet/>
      <dgm:spPr/>
      <dgm:t>
        <a:bodyPr/>
        <a:lstStyle/>
        <a:p>
          <a:endParaRPr lang="en-US"/>
        </a:p>
      </dgm:t>
    </dgm:pt>
    <dgm:pt modelId="{B586C58A-00F1-4DB8-AA07-21445237603A}" type="pres">
      <dgm:prSet presAssocID="{D5EEE745-D57F-491C-9256-8695B4369EBB}" presName="linear" presStyleCnt="0">
        <dgm:presLayoutVars>
          <dgm:dir/>
          <dgm:animLvl val="lvl"/>
          <dgm:resizeHandles val="exact"/>
        </dgm:presLayoutVars>
      </dgm:prSet>
      <dgm:spPr/>
    </dgm:pt>
    <dgm:pt modelId="{5DC14823-03F0-46F8-BDE0-1BD508EDF34F}" type="pres">
      <dgm:prSet presAssocID="{F1D2A525-570D-40A1-BD93-F519B05E5977}" presName="parentLin" presStyleCnt="0"/>
      <dgm:spPr/>
    </dgm:pt>
    <dgm:pt modelId="{C30BCC42-44A7-45B3-BE5B-8BBB3E1A8B89}" type="pres">
      <dgm:prSet presAssocID="{F1D2A525-570D-40A1-BD93-F519B05E5977}" presName="parentLeftMargin" presStyleLbl="node1" presStyleIdx="0" presStyleCnt="2"/>
      <dgm:spPr/>
    </dgm:pt>
    <dgm:pt modelId="{8670196A-78BB-442D-BC86-818B41FB5D3D}" type="pres">
      <dgm:prSet presAssocID="{F1D2A525-570D-40A1-BD93-F519B05E597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42CDF7F-89F6-4C43-A8CD-C92868DAE68B}" type="pres">
      <dgm:prSet presAssocID="{F1D2A525-570D-40A1-BD93-F519B05E5977}" presName="negativeSpace" presStyleCnt="0"/>
      <dgm:spPr/>
    </dgm:pt>
    <dgm:pt modelId="{4398D3DC-2A62-478C-BF06-B6EE5A95DA2E}" type="pres">
      <dgm:prSet presAssocID="{F1D2A525-570D-40A1-BD93-F519B05E5977}" presName="childText" presStyleLbl="conFgAcc1" presStyleIdx="0" presStyleCnt="2">
        <dgm:presLayoutVars>
          <dgm:bulletEnabled val="1"/>
        </dgm:presLayoutVars>
      </dgm:prSet>
      <dgm:spPr/>
    </dgm:pt>
    <dgm:pt modelId="{CA8F5997-D57A-4C2A-89DB-24374877FBE1}" type="pres">
      <dgm:prSet presAssocID="{6327A8DD-114A-4B78-9749-4A4280A9302C}" presName="spaceBetweenRectangles" presStyleCnt="0"/>
      <dgm:spPr/>
    </dgm:pt>
    <dgm:pt modelId="{C1930971-9B3E-400C-8379-318810658B1E}" type="pres">
      <dgm:prSet presAssocID="{79748F74-F500-4884-939D-E5CA7880D6C4}" presName="parentLin" presStyleCnt="0"/>
      <dgm:spPr/>
    </dgm:pt>
    <dgm:pt modelId="{D7AE435E-2696-46D2-B5EB-6F91DE3D5A8A}" type="pres">
      <dgm:prSet presAssocID="{79748F74-F500-4884-939D-E5CA7880D6C4}" presName="parentLeftMargin" presStyleLbl="node1" presStyleIdx="0" presStyleCnt="2"/>
      <dgm:spPr/>
    </dgm:pt>
    <dgm:pt modelId="{95839EA6-746D-413A-8B10-D7B51DD43322}" type="pres">
      <dgm:prSet presAssocID="{79748F74-F500-4884-939D-E5CA7880D6C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D09F559-AD81-4E94-A81E-84296BF0E164}" type="pres">
      <dgm:prSet presAssocID="{79748F74-F500-4884-939D-E5CA7880D6C4}" presName="negativeSpace" presStyleCnt="0"/>
      <dgm:spPr/>
    </dgm:pt>
    <dgm:pt modelId="{A8102609-63C6-40EC-91EC-066D5C507E43}" type="pres">
      <dgm:prSet presAssocID="{79748F74-F500-4884-939D-E5CA7880D6C4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2520F404-D8A4-458C-993B-471BC5FC41D0}" srcId="{79748F74-F500-4884-939D-E5CA7880D6C4}" destId="{1BB3F9CD-4AB4-4041-935F-D92239FDA719}" srcOrd="4" destOrd="0" parTransId="{3BBFFA30-021E-4062-A882-0085EC535891}" sibTransId="{AF16C8D2-B4C4-4B45-A0BA-CDB626023BEF}"/>
    <dgm:cxn modelId="{4349530E-3860-457B-9EEB-BD7BF4725DAE}" type="presOf" srcId="{2E53B498-8A6F-4255-81AD-169B8097AA9B}" destId="{A8102609-63C6-40EC-91EC-066D5C507E43}" srcOrd="0" destOrd="0" presId="urn:microsoft.com/office/officeart/2005/8/layout/list1"/>
    <dgm:cxn modelId="{F8E17C26-5660-410D-9E2F-041E5DC9D43D}" type="presOf" srcId="{79748F74-F500-4884-939D-E5CA7880D6C4}" destId="{95839EA6-746D-413A-8B10-D7B51DD43322}" srcOrd="1" destOrd="0" presId="urn:microsoft.com/office/officeart/2005/8/layout/list1"/>
    <dgm:cxn modelId="{A003742E-427E-4CA9-8CE8-397F383CD72C}" type="presOf" srcId="{F1D2A525-570D-40A1-BD93-F519B05E5977}" destId="{8670196A-78BB-442D-BC86-818B41FB5D3D}" srcOrd="1" destOrd="0" presId="urn:microsoft.com/office/officeart/2005/8/layout/list1"/>
    <dgm:cxn modelId="{A96A6A33-6142-4F1A-B726-88B7A5FC2F91}" srcId="{D5EEE745-D57F-491C-9256-8695B4369EBB}" destId="{F1D2A525-570D-40A1-BD93-F519B05E5977}" srcOrd="0" destOrd="0" parTransId="{0BB0F4F4-BF7E-4BC8-9D6D-E0292878D859}" sibTransId="{6327A8DD-114A-4B78-9749-4A4280A9302C}"/>
    <dgm:cxn modelId="{0690BB5C-B1C9-4F3E-8B25-3028C716E923}" type="presOf" srcId="{1BB3F9CD-4AB4-4041-935F-D92239FDA719}" destId="{A8102609-63C6-40EC-91EC-066D5C507E43}" srcOrd="0" destOrd="4" presId="urn:microsoft.com/office/officeart/2005/8/layout/list1"/>
    <dgm:cxn modelId="{5FFBFD62-03D1-48D3-98DF-D9A0E58FE01C}" type="presOf" srcId="{D74B0E31-C699-465B-A6EC-2D19B863E9F8}" destId="{A8102609-63C6-40EC-91EC-066D5C507E43}" srcOrd="0" destOrd="1" presId="urn:microsoft.com/office/officeart/2005/8/layout/list1"/>
    <dgm:cxn modelId="{FA917C69-01D4-4B2A-91A7-0E9192713E09}" type="presOf" srcId="{79748F74-F500-4884-939D-E5CA7880D6C4}" destId="{D7AE435E-2696-46D2-B5EB-6F91DE3D5A8A}" srcOrd="0" destOrd="0" presId="urn:microsoft.com/office/officeart/2005/8/layout/list1"/>
    <dgm:cxn modelId="{9F79674D-59D3-4591-B2C8-7F10B8A249EF}" type="presOf" srcId="{1EE1855C-2C99-473E-8297-BFCFD29609A4}" destId="{A8102609-63C6-40EC-91EC-066D5C507E43}" srcOrd="0" destOrd="3" presId="urn:microsoft.com/office/officeart/2005/8/layout/list1"/>
    <dgm:cxn modelId="{6F0E4D78-4A81-4FA3-BE7A-5F5C171480B1}" srcId="{D5EEE745-D57F-491C-9256-8695B4369EBB}" destId="{79748F74-F500-4884-939D-E5CA7880D6C4}" srcOrd="1" destOrd="0" parTransId="{D27F7A03-5313-449C-9738-F7D08E1390EA}" sibTransId="{EC49226C-7871-4FF0-9A91-7B73630629D4}"/>
    <dgm:cxn modelId="{C8E0EF9C-E2DE-48D2-94F4-C5169A37BD3C}" type="presOf" srcId="{D5EEE745-D57F-491C-9256-8695B4369EBB}" destId="{B586C58A-00F1-4DB8-AA07-21445237603A}" srcOrd="0" destOrd="0" presId="urn:microsoft.com/office/officeart/2005/8/layout/list1"/>
    <dgm:cxn modelId="{BF1CA59F-736C-4D08-B06D-B3EF07E4B743}" type="presOf" srcId="{B16BC3A0-A519-4C81-9417-DC4B21DCA775}" destId="{A8102609-63C6-40EC-91EC-066D5C507E43}" srcOrd="0" destOrd="2" presId="urn:microsoft.com/office/officeart/2005/8/layout/list1"/>
    <dgm:cxn modelId="{581E3EA9-4BE0-49B8-A825-D9DEE3B924F6}" srcId="{79748F74-F500-4884-939D-E5CA7880D6C4}" destId="{D74B0E31-C699-465B-A6EC-2D19B863E9F8}" srcOrd="1" destOrd="0" parTransId="{6957C306-4E66-41EF-8622-631245C929BF}" sibTransId="{9F936456-009F-4F59-8EAD-344B84A7BCC0}"/>
    <dgm:cxn modelId="{1BC827AE-B263-4B0F-9274-E2D36C1D5112}" type="presOf" srcId="{F1D2A525-570D-40A1-BD93-F519B05E5977}" destId="{C30BCC42-44A7-45B3-BE5B-8BBB3E1A8B89}" srcOrd="0" destOrd="0" presId="urn:microsoft.com/office/officeart/2005/8/layout/list1"/>
    <dgm:cxn modelId="{4C1498CE-DD34-452B-8A4C-4F51D06671D4}" srcId="{79748F74-F500-4884-939D-E5CA7880D6C4}" destId="{1EE1855C-2C99-473E-8297-BFCFD29609A4}" srcOrd="3" destOrd="0" parTransId="{8F9C49F3-4AB3-476B-83CD-8512DD0906EF}" sibTransId="{D854CB67-6A3E-4688-AC7D-E2A9CBBE02EA}"/>
    <dgm:cxn modelId="{33069CD7-B63C-4DF5-9381-D527487AAF74}" srcId="{79748F74-F500-4884-939D-E5CA7880D6C4}" destId="{2E53B498-8A6F-4255-81AD-169B8097AA9B}" srcOrd="0" destOrd="0" parTransId="{D29D7238-24CB-4889-9294-01ABB0741F2F}" sibTransId="{64657060-3993-4D9A-9A7B-853E898D60A5}"/>
    <dgm:cxn modelId="{1717D2E6-106E-46A8-B39C-9C0ADE590DB4}" srcId="{79748F74-F500-4884-939D-E5CA7880D6C4}" destId="{B16BC3A0-A519-4C81-9417-DC4B21DCA775}" srcOrd="2" destOrd="0" parTransId="{F55DF3B6-4E9D-48DB-AAAD-88AD4C9F2690}" sibTransId="{2AF7F048-0269-48C8-8982-94937049E5A4}"/>
    <dgm:cxn modelId="{BE20F182-BF14-4C24-82FA-FB419060FE8C}" type="presParOf" srcId="{B586C58A-00F1-4DB8-AA07-21445237603A}" destId="{5DC14823-03F0-46F8-BDE0-1BD508EDF34F}" srcOrd="0" destOrd="0" presId="urn:microsoft.com/office/officeart/2005/8/layout/list1"/>
    <dgm:cxn modelId="{4ACE1D08-03EA-4BBE-A24B-4850358FCEDD}" type="presParOf" srcId="{5DC14823-03F0-46F8-BDE0-1BD508EDF34F}" destId="{C30BCC42-44A7-45B3-BE5B-8BBB3E1A8B89}" srcOrd="0" destOrd="0" presId="urn:microsoft.com/office/officeart/2005/8/layout/list1"/>
    <dgm:cxn modelId="{32C71319-6C85-497C-814F-D129658FCCA4}" type="presParOf" srcId="{5DC14823-03F0-46F8-BDE0-1BD508EDF34F}" destId="{8670196A-78BB-442D-BC86-818B41FB5D3D}" srcOrd="1" destOrd="0" presId="urn:microsoft.com/office/officeart/2005/8/layout/list1"/>
    <dgm:cxn modelId="{B9790586-BDFB-4AC7-A927-CAE799B218BE}" type="presParOf" srcId="{B586C58A-00F1-4DB8-AA07-21445237603A}" destId="{842CDF7F-89F6-4C43-A8CD-C92868DAE68B}" srcOrd="1" destOrd="0" presId="urn:microsoft.com/office/officeart/2005/8/layout/list1"/>
    <dgm:cxn modelId="{F5273554-2062-4840-8CE8-68A354225A81}" type="presParOf" srcId="{B586C58A-00F1-4DB8-AA07-21445237603A}" destId="{4398D3DC-2A62-478C-BF06-B6EE5A95DA2E}" srcOrd="2" destOrd="0" presId="urn:microsoft.com/office/officeart/2005/8/layout/list1"/>
    <dgm:cxn modelId="{415E2EE5-F927-4A19-9C89-28BC866D9CD6}" type="presParOf" srcId="{B586C58A-00F1-4DB8-AA07-21445237603A}" destId="{CA8F5997-D57A-4C2A-89DB-24374877FBE1}" srcOrd="3" destOrd="0" presId="urn:microsoft.com/office/officeart/2005/8/layout/list1"/>
    <dgm:cxn modelId="{58F224B8-B118-4CF6-8E4D-70876A21C6C3}" type="presParOf" srcId="{B586C58A-00F1-4DB8-AA07-21445237603A}" destId="{C1930971-9B3E-400C-8379-318810658B1E}" srcOrd="4" destOrd="0" presId="urn:microsoft.com/office/officeart/2005/8/layout/list1"/>
    <dgm:cxn modelId="{2E2D5D6A-8922-4F2C-8FC9-529DE80636B5}" type="presParOf" srcId="{C1930971-9B3E-400C-8379-318810658B1E}" destId="{D7AE435E-2696-46D2-B5EB-6F91DE3D5A8A}" srcOrd="0" destOrd="0" presId="urn:microsoft.com/office/officeart/2005/8/layout/list1"/>
    <dgm:cxn modelId="{7644EF07-EAA0-4D6E-9D47-08960D870498}" type="presParOf" srcId="{C1930971-9B3E-400C-8379-318810658B1E}" destId="{95839EA6-746D-413A-8B10-D7B51DD43322}" srcOrd="1" destOrd="0" presId="urn:microsoft.com/office/officeart/2005/8/layout/list1"/>
    <dgm:cxn modelId="{8D2228B8-DAF7-4B4A-B18C-5736295153DB}" type="presParOf" srcId="{B586C58A-00F1-4DB8-AA07-21445237603A}" destId="{7D09F559-AD81-4E94-A81E-84296BF0E164}" srcOrd="5" destOrd="0" presId="urn:microsoft.com/office/officeart/2005/8/layout/list1"/>
    <dgm:cxn modelId="{5A77656B-C7F9-491E-AEE5-6F9BECEFAB0B}" type="presParOf" srcId="{B586C58A-00F1-4DB8-AA07-21445237603A}" destId="{A8102609-63C6-40EC-91EC-066D5C507E43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5AC892C-8471-4B21-B5C0-D832BC0B33E5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A4570708-B3F3-403C-B4F1-E87E1128CB1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Methods Used</a:t>
          </a:r>
          <a:r>
            <a:rPr lang="en-US"/>
            <a:t>:</a:t>
          </a:r>
        </a:p>
      </dgm:t>
    </dgm:pt>
    <dgm:pt modelId="{B55BFC60-65F9-4939-AF7D-89DDAACA95B1}" type="parTrans" cxnId="{4E5186B4-453E-4BB1-95C1-78C084B0CA71}">
      <dgm:prSet/>
      <dgm:spPr/>
      <dgm:t>
        <a:bodyPr/>
        <a:lstStyle/>
        <a:p>
          <a:endParaRPr lang="en-US"/>
        </a:p>
      </dgm:t>
    </dgm:pt>
    <dgm:pt modelId="{E5DD448E-14C9-4651-9DA7-4B6339B3A6A9}" type="sibTrans" cxnId="{4E5186B4-453E-4BB1-95C1-78C084B0CA71}">
      <dgm:prSet/>
      <dgm:spPr/>
      <dgm:t>
        <a:bodyPr/>
        <a:lstStyle/>
        <a:p>
          <a:endParaRPr lang="en-US"/>
        </a:p>
      </dgm:t>
    </dgm:pt>
    <dgm:pt modelId="{AE13E65A-F153-4B7E-B8FC-B57C212FC5E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Data Analysis</a:t>
          </a:r>
          <a:r>
            <a:rPr lang="en-US"/>
            <a:t>:</a:t>
          </a:r>
        </a:p>
      </dgm:t>
    </dgm:pt>
    <dgm:pt modelId="{9F30E1BA-6413-4B58-8183-FBC537AA4DB0}" type="parTrans" cxnId="{1A6E4E74-6908-4ECF-A021-422DA28E8529}">
      <dgm:prSet/>
      <dgm:spPr/>
      <dgm:t>
        <a:bodyPr/>
        <a:lstStyle/>
        <a:p>
          <a:endParaRPr lang="en-US"/>
        </a:p>
      </dgm:t>
    </dgm:pt>
    <dgm:pt modelId="{12FABCEA-2EB5-4FBF-BCB1-BDBC3FA0AEBC}" type="sibTrans" cxnId="{1A6E4E74-6908-4ECF-A021-422DA28E8529}">
      <dgm:prSet/>
      <dgm:spPr/>
      <dgm:t>
        <a:bodyPr/>
        <a:lstStyle/>
        <a:p>
          <a:endParaRPr lang="en-US"/>
        </a:p>
      </dgm:t>
    </dgm:pt>
    <dgm:pt modelId="{19AB7D7F-48B5-4467-802E-051E03DF06D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Cleaned and explored the dataset.</a:t>
          </a:r>
        </a:p>
      </dgm:t>
    </dgm:pt>
    <dgm:pt modelId="{ED643191-1DE8-4517-AD73-D65BB1728DD6}" type="parTrans" cxnId="{7DB722A0-AFCB-4C68-8904-559D2129E4DB}">
      <dgm:prSet/>
      <dgm:spPr/>
      <dgm:t>
        <a:bodyPr/>
        <a:lstStyle/>
        <a:p>
          <a:endParaRPr lang="en-US"/>
        </a:p>
      </dgm:t>
    </dgm:pt>
    <dgm:pt modelId="{568EB948-B0B3-4ED0-8225-923428CD2FFD}" type="sibTrans" cxnId="{7DB722A0-AFCB-4C68-8904-559D2129E4DB}">
      <dgm:prSet/>
      <dgm:spPr/>
      <dgm:t>
        <a:bodyPr/>
        <a:lstStyle/>
        <a:p>
          <a:endParaRPr lang="en-US"/>
        </a:p>
      </dgm:t>
    </dgm:pt>
    <dgm:pt modelId="{A39CA5AE-4C20-49BE-8A8B-FBF5995851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Filtered relevant fields (e.g., Region, Sub-Category).</a:t>
          </a:r>
        </a:p>
      </dgm:t>
    </dgm:pt>
    <dgm:pt modelId="{DCB8D533-F25A-4709-8B60-DA77F7C3A5C4}" type="parTrans" cxnId="{31A775CB-4903-434A-8F65-52D73E21977C}">
      <dgm:prSet/>
      <dgm:spPr/>
      <dgm:t>
        <a:bodyPr/>
        <a:lstStyle/>
        <a:p>
          <a:endParaRPr lang="en-US"/>
        </a:p>
      </dgm:t>
    </dgm:pt>
    <dgm:pt modelId="{0E55606F-1FCA-49CD-8E6C-79A0224A633F}" type="sibTrans" cxnId="{31A775CB-4903-434A-8F65-52D73E21977C}">
      <dgm:prSet/>
      <dgm:spPr/>
      <dgm:t>
        <a:bodyPr/>
        <a:lstStyle/>
        <a:p>
          <a:endParaRPr lang="en-US"/>
        </a:p>
      </dgm:t>
    </dgm:pt>
    <dgm:pt modelId="{774C6962-1268-42D9-B9B4-508FA68BE20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Visual Analytics</a:t>
          </a:r>
          <a:r>
            <a:rPr lang="en-US"/>
            <a:t>:</a:t>
          </a:r>
        </a:p>
      </dgm:t>
    </dgm:pt>
    <dgm:pt modelId="{955DAD8D-3093-4E06-8C65-A957D8C7CCB0}" type="parTrans" cxnId="{3392AAC3-92A8-4D18-84B2-12B0EB665CD5}">
      <dgm:prSet/>
      <dgm:spPr/>
      <dgm:t>
        <a:bodyPr/>
        <a:lstStyle/>
        <a:p>
          <a:endParaRPr lang="en-US"/>
        </a:p>
      </dgm:t>
    </dgm:pt>
    <dgm:pt modelId="{2116624E-9510-425C-8C7D-FBEB663148A5}" type="sibTrans" cxnId="{3392AAC3-92A8-4D18-84B2-12B0EB665CD5}">
      <dgm:prSet/>
      <dgm:spPr/>
      <dgm:t>
        <a:bodyPr/>
        <a:lstStyle/>
        <a:p>
          <a:endParaRPr lang="en-US"/>
        </a:p>
      </dgm:t>
    </dgm:pt>
    <dgm:pt modelId="{78647F3A-2E7F-420C-B926-AC3EEA2137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Created visualizations for trends, patterns, and outliers.</a:t>
          </a:r>
        </a:p>
      </dgm:t>
    </dgm:pt>
    <dgm:pt modelId="{5021D50F-C0E3-4FB7-8B62-6B828BB3D528}" type="parTrans" cxnId="{4DF311AC-5064-475F-B095-27531D0DA03C}">
      <dgm:prSet/>
      <dgm:spPr/>
      <dgm:t>
        <a:bodyPr/>
        <a:lstStyle/>
        <a:p>
          <a:endParaRPr lang="en-US"/>
        </a:p>
      </dgm:t>
    </dgm:pt>
    <dgm:pt modelId="{D0FA2EF2-F229-4870-BEB1-F62AD761C7CD}" type="sibTrans" cxnId="{4DF311AC-5064-475F-B095-27531D0DA03C}">
      <dgm:prSet/>
      <dgm:spPr/>
      <dgm:t>
        <a:bodyPr/>
        <a:lstStyle/>
        <a:p>
          <a:endParaRPr lang="en-US"/>
        </a:p>
      </dgm:t>
    </dgm:pt>
    <dgm:pt modelId="{2EFB697F-E49A-40A3-BCC9-AC8EB8A1955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Forecasting</a:t>
          </a:r>
          <a:r>
            <a:rPr lang="en-US"/>
            <a:t>:</a:t>
          </a:r>
        </a:p>
      </dgm:t>
    </dgm:pt>
    <dgm:pt modelId="{6D26FC0F-FE21-42DF-A2C4-98AC9F4808BB}" type="parTrans" cxnId="{99AA38D9-F349-4B0F-9E7E-43CE4DECA328}">
      <dgm:prSet/>
      <dgm:spPr/>
      <dgm:t>
        <a:bodyPr/>
        <a:lstStyle/>
        <a:p>
          <a:endParaRPr lang="en-US"/>
        </a:p>
      </dgm:t>
    </dgm:pt>
    <dgm:pt modelId="{440EA5EC-C86A-4D63-8A5E-F5AED6F9AF13}" type="sibTrans" cxnId="{99AA38D9-F349-4B0F-9E7E-43CE4DECA328}">
      <dgm:prSet/>
      <dgm:spPr/>
      <dgm:t>
        <a:bodyPr/>
        <a:lstStyle/>
        <a:p>
          <a:endParaRPr lang="en-US"/>
        </a:p>
      </dgm:t>
    </dgm:pt>
    <dgm:pt modelId="{9533D343-3ACB-4A8F-8BFA-A7004DB4A6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Used Tableau to predict future sales and inventory needs.</a:t>
          </a:r>
        </a:p>
      </dgm:t>
    </dgm:pt>
    <dgm:pt modelId="{0F626E61-1CB6-40D0-87F3-C350E842C970}" type="parTrans" cxnId="{DECEBF42-7BD5-40E9-8CF3-67C3D58DDD16}">
      <dgm:prSet/>
      <dgm:spPr/>
      <dgm:t>
        <a:bodyPr/>
        <a:lstStyle/>
        <a:p>
          <a:endParaRPr lang="en-US"/>
        </a:p>
      </dgm:t>
    </dgm:pt>
    <dgm:pt modelId="{44318D35-7635-42A6-92BD-334121828DD4}" type="sibTrans" cxnId="{DECEBF42-7BD5-40E9-8CF3-67C3D58DDD16}">
      <dgm:prSet/>
      <dgm:spPr/>
      <dgm:t>
        <a:bodyPr/>
        <a:lstStyle/>
        <a:p>
          <a:endParaRPr lang="en-US"/>
        </a:p>
      </dgm:t>
    </dgm:pt>
    <dgm:pt modelId="{068F2C92-E1CB-4F3D-AF4D-BC6756A1F7D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Calculated Fields</a:t>
          </a:r>
          <a:r>
            <a:rPr lang="en-US"/>
            <a:t>:</a:t>
          </a:r>
        </a:p>
      </dgm:t>
    </dgm:pt>
    <dgm:pt modelId="{A8CF161E-6668-4C5F-AB49-63175633D65B}" type="parTrans" cxnId="{0177E5D3-8543-44A1-A54A-F6DA2E494751}">
      <dgm:prSet/>
      <dgm:spPr/>
      <dgm:t>
        <a:bodyPr/>
        <a:lstStyle/>
        <a:p>
          <a:endParaRPr lang="en-US"/>
        </a:p>
      </dgm:t>
    </dgm:pt>
    <dgm:pt modelId="{F7E0A8CF-A893-4532-9B91-CF3860DC652D}" type="sibTrans" cxnId="{0177E5D3-8543-44A1-A54A-F6DA2E494751}">
      <dgm:prSet/>
      <dgm:spPr/>
      <dgm:t>
        <a:bodyPr/>
        <a:lstStyle/>
        <a:p>
          <a:endParaRPr lang="en-US"/>
        </a:p>
      </dgm:t>
    </dgm:pt>
    <dgm:pt modelId="{A75515C0-B520-4AC6-9C6F-30549BC2C84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Added key metrics like Sales-to-Profit Ratio and Safety Stock.</a:t>
          </a:r>
        </a:p>
      </dgm:t>
    </dgm:pt>
    <dgm:pt modelId="{541C54FF-2319-473F-A57C-A5093F798556}" type="parTrans" cxnId="{F78256ED-8B19-48F5-8726-228653DB3E41}">
      <dgm:prSet/>
      <dgm:spPr/>
      <dgm:t>
        <a:bodyPr/>
        <a:lstStyle/>
        <a:p>
          <a:endParaRPr lang="en-US"/>
        </a:p>
      </dgm:t>
    </dgm:pt>
    <dgm:pt modelId="{7E610C70-ED53-459E-BA51-79E2A85B8ECD}" type="sibTrans" cxnId="{F78256ED-8B19-48F5-8726-228653DB3E41}">
      <dgm:prSet/>
      <dgm:spPr/>
      <dgm:t>
        <a:bodyPr/>
        <a:lstStyle/>
        <a:p>
          <a:endParaRPr lang="en-US"/>
        </a:p>
      </dgm:t>
    </dgm:pt>
    <dgm:pt modelId="{932F564C-66B4-4A80-B299-8F165540348F}" type="pres">
      <dgm:prSet presAssocID="{D5AC892C-8471-4B21-B5C0-D832BC0B33E5}" presName="root" presStyleCnt="0">
        <dgm:presLayoutVars>
          <dgm:dir/>
          <dgm:resizeHandles val="exact"/>
        </dgm:presLayoutVars>
      </dgm:prSet>
      <dgm:spPr/>
    </dgm:pt>
    <dgm:pt modelId="{2C0FD4BD-2EDE-41F9-A345-7DD985382859}" type="pres">
      <dgm:prSet presAssocID="{A4570708-B3F3-403C-B4F1-E87E1128CB17}" presName="compNode" presStyleCnt="0"/>
      <dgm:spPr/>
    </dgm:pt>
    <dgm:pt modelId="{AB0400E9-4F05-4131-B0F9-AD3BE49BA696}" type="pres">
      <dgm:prSet presAssocID="{A4570708-B3F3-403C-B4F1-E87E1128CB1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edle"/>
        </a:ext>
      </dgm:extLst>
    </dgm:pt>
    <dgm:pt modelId="{5D3F9B98-2A06-4644-AC66-E0118AB59EB0}" type="pres">
      <dgm:prSet presAssocID="{A4570708-B3F3-403C-B4F1-E87E1128CB17}" presName="iconSpace" presStyleCnt="0"/>
      <dgm:spPr/>
    </dgm:pt>
    <dgm:pt modelId="{E16CF1CB-8526-4400-A560-B26531887BC1}" type="pres">
      <dgm:prSet presAssocID="{A4570708-B3F3-403C-B4F1-E87E1128CB17}" presName="parTx" presStyleLbl="revTx" presStyleIdx="0" presStyleCnt="10">
        <dgm:presLayoutVars>
          <dgm:chMax val="0"/>
          <dgm:chPref val="0"/>
        </dgm:presLayoutVars>
      </dgm:prSet>
      <dgm:spPr/>
    </dgm:pt>
    <dgm:pt modelId="{CCD55DD7-7EF3-49A9-AEA0-D0471FC5DE4E}" type="pres">
      <dgm:prSet presAssocID="{A4570708-B3F3-403C-B4F1-E87E1128CB17}" presName="txSpace" presStyleCnt="0"/>
      <dgm:spPr/>
    </dgm:pt>
    <dgm:pt modelId="{88610780-EB28-44C1-B01E-50AC7AEDC01F}" type="pres">
      <dgm:prSet presAssocID="{A4570708-B3F3-403C-B4F1-E87E1128CB17}" presName="desTx" presStyleLbl="revTx" presStyleIdx="1" presStyleCnt="10">
        <dgm:presLayoutVars/>
      </dgm:prSet>
      <dgm:spPr/>
    </dgm:pt>
    <dgm:pt modelId="{9F1282B0-D4C6-462E-99AE-946B3CB9FEDD}" type="pres">
      <dgm:prSet presAssocID="{E5DD448E-14C9-4651-9DA7-4B6339B3A6A9}" presName="sibTrans" presStyleCnt="0"/>
      <dgm:spPr/>
    </dgm:pt>
    <dgm:pt modelId="{11785FBD-C979-4AEF-B070-F6E2E33C49C4}" type="pres">
      <dgm:prSet presAssocID="{AE13E65A-F153-4B7E-B8FC-B57C212FC5E7}" presName="compNode" presStyleCnt="0"/>
      <dgm:spPr/>
    </dgm:pt>
    <dgm:pt modelId="{22FAF347-2C82-4FC6-BC1C-67F544F3E30E}" type="pres">
      <dgm:prSet presAssocID="{AE13E65A-F153-4B7E-B8FC-B57C212FC5E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FB9BC632-7F87-4642-A1A8-4342FE697F88}" type="pres">
      <dgm:prSet presAssocID="{AE13E65A-F153-4B7E-B8FC-B57C212FC5E7}" presName="iconSpace" presStyleCnt="0"/>
      <dgm:spPr/>
    </dgm:pt>
    <dgm:pt modelId="{0E0ADC3D-D851-4FBE-83C1-BB6A7179959D}" type="pres">
      <dgm:prSet presAssocID="{AE13E65A-F153-4B7E-B8FC-B57C212FC5E7}" presName="parTx" presStyleLbl="revTx" presStyleIdx="2" presStyleCnt="10">
        <dgm:presLayoutVars>
          <dgm:chMax val="0"/>
          <dgm:chPref val="0"/>
        </dgm:presLayoutVars>
      </dgm:prSet>
      <dgm:spPr/>
    </dgm:pt>
    <dgm:pt modelId="{688F5F3C-B396-4715-A718-BEA1DF989CAC}" type="pres">
      <dgm:prSet presAssocID="{AE13E65A-F153-4B7E-B8FC-B57C212FC5E7}" presName="txSpace" presStyleCnt="0"/>
      <dgm:spPr/>
    </dgm:pt>
    <dgm:pt modelId="{18E64690-AB60-4782-AE66-8110E9014F7A}" type="pres">
      <dgm:prSet presAssocID="{AE13E65A-F153-4B7E-B8FC-B57C212FC5E7}" presName="desTx" presStyleLbl="revTx" presStyleIdx="3" presStyleCnt="10">
        <dgm:presLayoutVars/>
      </dgm:prSet>
      <dgm:spPr/>
    </dgm:pt>
    <dgm:pt modelId="{4D373B1E-8A80-4303-A4A3-5E14CFE8C13E}" type="pres">
      <dgm:prSet presAssocID="{12FABCEA-2EB5-4FBF-BCB1-BDBC3FA0AEBC}" presName="sibTrans" presStyleCnt="0"/>
      <dgm:spPr/>
    </dgm:pt>
    <dgm:pt modelId="{1E854E33-8D07-434E-A2AF-8BC2106C4A5F}" type="pres">
      <dgm:prSet presAssocID="{774C6962-1268-42D9-B9B4-508FA68BE20B}" presName="compNode" presStyleCnt="0"/>
      <dgm:spPr/>
    </dgm:pt>
    <dgm:pt modelId="{A909C02E-6C44-432B-B48F-B6BCCCE07185}" type="pres">
      <dgm:prSet presAssocID="{774C6962-1268-42D9-B9B4-508FA68BE20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E710E668-D1DA-4ADB-8227-B77E568D3DD9}" type="pres">
      <dgm:prSet presAssocID="{774C6962-1268-42D9-B9B4-508FA68BE20B}" presName="iconSpace" presStyleCnt="0"/>
      <dgm:spPr/>
    </dgm:pt>
    <dgm:pt modelId="{A0AF63FC-2364-4EA3-A76C-C0EF990CF019}" type="pres">
      <dgm:prSet presAssocID="{774C6962-1268-42D9-B9B4-508FA68BE20B}" presName="parTx" presStyleLbl="revTx" presStyleIdx="4" presStyleCnt="10">
        <dgm:presLayoutVars>
          <dgm:chMax val="0"/>
          <dgm:chPref val="0"/>
        </dgm:presLayoutVars>
      </dgm:prSet>
      <dgm:spPr/>
    </dgm:pt>
    <dgm:pt modelId="{5C3D1F2A-23B9-42BF-AED2-0DE2A7E72833}" type="pres">
      <dgm:prSet presAssocID="{774C6962-1268-42D9-B9B4-508FA68BE20B}" presName="txSpace" presStyleCnt="0"/>
      <dgm:spPr/>
    </dgm:pt>
    <dgm:pt modelId="{B11374AD-92BC-4036-8B89-448A56CA1C36}" type="pres">
      <dgm:prSet presAssocID="{774C6962-1268-42D9-B9B4-508FA68BE20B}" presName="desTx" presStyleLbl="revTx" presStyleIdx="5" presStyleCnt="10">
        <dgm:presLayoutVars/>
      </dgm:prSet>
      <dgm:spPr/>
    </dgm:pt>
    <dgm:pt modelId="{629D3737-E7D8-417D-AAA4-A2DEFB07A1C5}" type="pres">
      <dgm:prSet presAssocID="{2116624E-9510-425C-8C7D-FBEB663148A5}" presName="sibTrans" presStyleCnt="0"/>
      <dgm:spPr/>
    </dgm:pt>
    <dgm:pt modelId="{22CEBCF6-86A4-4182-8690-D8D60A2C1E56}" type="pres">
      <dgm:prSet presAssocID="{2EFB697F-E49A-40A3-BCC9-AC8EB8A19556}" presName="compNode" presStyleCnt="0"/>
      <dgm:spPr/>
    </dgm:pt>
    <dgm:pt modelId="{10F15160-5571-48EC-8413-80405DF22C25}" type="pres">
      <dgm:prSet presAssocID="{2EFB697F-E49A-40A3-BCC9-AC8EB8A1955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ing Cards"/>
        </a:ext>
      </dgm:extLst>
    </dgm:pt>
    <dgm:pt modelId="{A30958C6-78B3-4053-AE14-94CAD87C6095}" type="pres">
      <dgm:prSet presAssocID="{2EFB697F-E49A-40A3-BCC9-AC8EB8A19556}" presName="iconSpace" presStyleCnt="0"/>
      <dgm:spPr/>
    </dgm:pt>
    <dgm:pt modelId="{90A4C03A-6A71-4E44-B868-F33AC453DEF3}" type="pres">
      <dgm:prSet presAssocID="{2EFB697F-E49A-40A3-BCC9-AC8EB8A19556}" presName="parTx" presStyleLbl="revTx" presStyleIdx="6" presStyleCnt="10">
        <dgm:presLayoutVars>
          <dgm:chMax val="0"/>
          <dgm:chPref val="0"/>
        </dgm:presLayoutVars>
      </dgm:prSet>
      <dgm:spPr/>
    </dgm:pt>
    <dgm:pt modelId="{157702FF-2CF9-45D6-8453-F656826DE006}" type="pres">
      <dgm:prSet presAssocID="{2EFB697F-E49A-40A3-BCC9-AC8EB8A19556}" presName="txSpace" presStyleCnt="0"/>
      <dgm:spPr/>
    </dgm:pt>
    <dgm:pt modelId="{B6BB3E1A-896E-4961-AA7E-330C5CC8F5C2}" type="pres">
      <dgm:prSet presAssocID="{2EFB697F-E49A-40A3-BCC9-AC8EB8A19556}" presName="desTx" presStyleLbl="revTx" presStyleIdx="7" presStyleCnt="10">
        <dgm:presLayoutVars/>
      </dgm:prSet>
      <dgm:spPr/>
    </dgm:pt>
    <dgm:pt modelId="{2E920FAB-D116-46FE-8BB3-76861FFCA6D9}" type="pres">
      <dgm:prSet presAssocID="{440EA5EC-C86A-4D63-8A5E-F5AED6F9AF13}" presName="sibTrans" presStyleCnt="0"/>
      <dgm:spPr/>
    </dgm:pt>
    <dgm:pt modelId="{C18B64A3-D91E-47DA-B0A4-5B2B9B1F1332}" type="pres">
      <dgm:prSet presAssocID="{068F2C92-E1CB-4F3D-AF4D-BC6756A1F7D4}" presName="compNode" presStyleCnt="0"/>
      <dgm:spPr/>
    </dgm:pt>
    <dgm:pt modelId="{3A91DE2D-AD9C-4926-8553-39B38454340B}" type="pres">
      <dgm:prSet presAssocID="{068F2C92-E1CB-4F3D-AF4D-BC6756A1F7D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7D0DCC6C-4782-4649-B336-EC47FAE71D3F}" type="pres">
      <dgm:prSet presAssocID="{068F2C92-E1CB-4F3D-AF4D-BC6756A1F7D4}" presName="iconSpace" presStyleCnt="0"/>
      <dgm:spPr/>
    </dgm:pt>
    <dgm:pt modelId="{C432BCEF-9871-4CDB-B2EA-A4254201EA72}" type="pres">
      <dgm:prSet presAssocID="{068F2C92-E1CB-4F3D-AF4D-BC6756A1F7D4}" presName="parTx" presStyleLbl="revTx" presStyleIdx="8" presStyleCnt="10">
        <dgm:presLayoutVars>
          <dgm:chMax val="0"/>
          <dgm:chPref val="0"/>
        </dgm:presLayoutVars>
      </dgm:prSet>
      <dgm:spPr/>
    </dgm:pt>
    <dgm:pt modelId="{BB53CFEA-CE41-4986-B587-398138F432DE}" type="pres">
      <dgm:prSet presAssocID="{068F2C92-E1CB-4F3D-AF4D-BC6756A1F7D4}" presName="txSpace" presStyleCnt="0"/>
      <dgm:spPr/>
    </dgm:pt>
    <dgm:pt modelId="{89847A93-C1AF-44D8-B040-0091133F0EAF}" type="pres">
      <dgm:prSet presAssocID="{068F2C92-E1CB-4F3D-AF4D-BC6756A1F7D4}" presName="desTx" presStyleLbl="revTx" presStyleIdx="9" presStyleCnt="10">
        <dgm:presLayoutVars/>
      </dgm:prSet>
      <dgm:spPr/>
    </dgm:pt>
  </dgm:ptLst>
  <dgm:cxnLst>
    <dgm:cxn modelId="{CF93FE5C-5967-4D7B-8BF8-C916F8C5BD37}" type="presOf" srcId="{AE13E65A-F153-4B7E-B8FC-B57C212FC5E7}" destId="{0E0ADC3D-D851-4FBE-83C1-BB6A7179959D}" srcOrd="0" destOrd="0" presId="urn:microsoft.com/office/officeart/2018/2/layout/IconLabelDescriptionList"/>
    <dgm:cxn modelId="{DECEBF42-7BD5-40E9-8CF3-67C3D58DDD16}" srcId="{2EFB697F-E49A-40A3-BCC9-AC8EB8A19556}" destId="{9533D343-3ACB-4A8F-8BFA-A7004DB4A6BA}" srcOrd="0" destOrd="0" parTransId="{0F626E61-1CB6-40D0-87F3-C350E842C970}" sibTransId="{44318D35-7635-42A6-92BD-334121828DD4}"/>
    <dgm:cxn modelId="{D2928349-8E4F-4F18-80AA-4FA00E7A985F}" type="presOf" srcId="{D5AC892C-8471-4B21-B5C0-D832BC0B33E5}" destId="{932F564C-66B4-4A80-B299-8F165540348F}" srcOrd="0" destOrd="0" presId="urn:microsoft.com/office/officeart/2018/2/layout/IconLabelDescriptionList"/>
    <dgm:cxn modelId="{2C4E724B-8A31-4ADA-BE4E-9851CAE5DE96}" type="presOf" srcId="{9533D343-3ACB-4A8F-8BFA-A7004DB4A6BA}" destId="{B6BB3E1A-896E-4961-AA7E-330C5CC8F5C2}" srcOrd="0" destOrd="0" presId="urn:microsoft.com/office/officeart/2018/2/layout/IconLabelDescriptionList"/>
    <dgm:cxn modelId="{96DBDE70-DF12-448C-8FEA-5BE1B2670C1F}" type="presOf" srcId="{2EFB697F-E49A-40A3-BCC9-AC8EB8A19556}" destId="{90A4C03A-6A71-4E44-B868-F33AC453DEF3}" srcOrd="0" destOrd="0" presId="urn:microsoft.com/office/officeart/2018/2/layout/IconLabelDescriptionList"/>
    <dgm:cxn modelId="{1A6E4E74-6908-4ECF-A021-422DA28E8529}" srcId="{D5AC892C-8471-4B21-B5C0-D832BC0B33E5}" destId="{AE13E65A-F153-4B7E-B8FC-B57C212FC5E7}" srcOrd="1" destOrd="0" parTransId="{9F30E1BA-6413-4B58-8183-FBC537AA4DB0}" sibTransId="{12FABCEA-2EB5-4FBF-BCB1-BDBC3FA0AEBC}"/>
    <dgm:cxn modelId="{17272B7D-DBA1-41EB-8999-A70D98E2FC0E}" type="presOf" srcId="{19AB7D7F-48B5-4467-802E-051E03DF06D7}" destId="{18E64690-AB60-4782-AE66-8110E9014F7A}" srcOrd="0" destOrd="0" presId="urn:microsoft.com/office/officeart/2018/2/layout/IconLabelDescriptionList"/>
    <dgm:cxn modelId="{7DB722A0-AFCB-4C68-8904-559D2129E4DB}" srcId="{AE13E65A-F153-4B7E-B8FC-B57C212FC5E7}" destId="{19AB7D7F-48B5-4467-802E-051E03DF06D7}" srcOrd="0" destOrd="0" parTransId="{ED643191-1DE8-4517-AD73-D65BB1728DD6}" sibTransId="{568EB948-B0B3-4ED0-8225-923428CD2FFD}"/>
    <dgm:cxn modelId="{4DF311AC-5064-475F-B095-27531D0DA03C}" srcId="{774C6962-1268-42D9-B9B4-508FA68BE20B}" destId="{78647F3A-2E7F-420C-B926-AC3EEA2137A4}" srcOrd="0" destOrd="0" parTransId="{5021D50F-C0E3-4FB7-8B62-6B828BB3D528}" sibTransId="{D0FA2EF2-F229-4870-BEB1-F62AD761C7CD}"/>
    <dgm:cxn modelId="{4E5186B4-453E-4BB1-95C1-78C084B0CA71}" srcId="{D5AC892C-8471-4B21-B5C0-D832BC0B33E5}" destId="{A4570708-B3F3-403C-B4F1-E87E1128CB17}" srcOrd="0" destOrd="0" parTransId="{B55BFC60-65F9-4939-AF7D-89DDAACA95B1}" sibTransId="{E5DD448E-14C9-4651-9DA7-4B6339B3A6A9}"/>
    <dgm:cxn modelId="{3392AAC3-92A8-4D18-84B2-12B0EB665CD5}" srcId="{D5AC892C-8471-4B21-B5C0-D832BC0B33E5}" destId="{774C6962-1268-42D9-B9B4-508FA68BE20B}" srcOrd="2" destOrd="0" parTransId="{955DAD8D-3093-4E06-8C65-A957D8C7CCB0}" sibTransId="{2116624E-9510-425C-8C7D-FBEB663148A5}"/>
    <dgm:cxn modelId="{31A775CB-4903-434A-8F65-52D73E21977C}" srcId="{AE13E65A-F153-4B7E-B8FC-B57C212FC5E7}" destId="{A39CA5AE-4C20-49BE-8A8B-FBF599585160}" srcOrd="1" destOrd="0" parTransId="{DCB8D533-F25A-4709-8B60-DA77F7C3A5C4}" sibTransId="{0E55606F-1FCA-49CD-8E6C-79A0224A633F}"/>
    <dgm:cxn modelId="{CB8756D0-632C-4572-A82D-7B2BAFB3266F}" type="presOf" srcId="{774C6962-1268-42D9-B9B4-508FA68BE20B}" destId="{A0AF63FC-2364-4EA3-A76C-C0EF990CF019}" srcOrd="0" destOrd="0" presId="urn:microsoft.com/office/officeart/2018/2/layout/IconLabelDescriptionList"/>
    <dgm:cxn modelId="{F67E99D1-9D5E-4F20-9A46-1B9435E5D0CC}" type="presOf" srcId="{068F2C92-E1CB-4F3D-AF4D-BC6756A1F7D4}" destId="{C432BCEF-9871-4CDB-B2EA-A4254201EA72}" srcOrd="0" destOrd="0" presId="urn:microsoft.com/office/officeart/2018/2/layout/IconLabelDescriptionList"/>
    <dgm:cxn modelId="{0177E5D3-8543-44A1-A54A-F6DA2E494751}" srcId="{D5AC892C-8471-4B21-B5C0-D832BC0B33E5}" destId="{068F2C92-E1CB-4F3D-AF4D-BC6756A1F7D4}" srcOrd="4" destOrd="0" parTransId="{A8CF161E-6668-4C5F-AB49-63175633D65B}" sibTransId="{F7E0A8CF-A893-4532-9B91-CF3860DC652D}"/>
    <dgm:cxn modelId="{99AA38D9-F349-4B0F-9E7E-43CE4DECA328}" srcId="{D5AC892C-8471-4B21-B5C0-D832BC0B33E5}" destId="{2EFB697F-E49A-40A3-BCC9-AC8EB8A19556}" srcOrd="3" destOrd="0" parTransId="{6D26FC0F-FE21-42DF-A2C4-98AC9F4808BB}" sibTransId="{440EA5EC-C86A-4D63-8A5E-F5AED6F9AF13}"/>
    <dgm:cxn modelId="{823D5ADE-864F-44A0-8979-D9634EE7184D}" type="presOf" srcId="{78647F3A-2E7F-420C-B926-AC3EEA2137A4}" destId="{B11374AD-92BC-4036-8B89-448A56CA1C36}" srcOrd="0" destOrd="0" presId="urn:microsoft.com/office/officeart/2018/2/layout/IconLabelDescriptionList"/>
    <dgm:cxn modelId="{5DAC7DE8-47AA-4E22-AAA9-9677A7153F4C}" type="presOf" srcId="{A39CA5AE-4C20-49BE-8A8B-FBF599585160}" destId="{18E64690-AB60-4782-AE66-8110E9014F7A}" srcOrd="0" destOrd="1" presId="urn:microsoft.com/office/officeart/2018/2/layout/IconLabelDescriptionList"/>
    <dgm:cxn modelId="{0DD52CEA-961F-453E-AD06-3EEE29E7D3FA}" type="presOf" srcId="{A75515C0-B520-4AC6-9C6F-30549BC2C84A}" destId="{89847A93-C1AF-44D8-B040-0091133F0EAF}" srcOrd="0" destOrd="0" presId="urn:microsoft.com/office/officeart/2018/2/layout/IconLabelDescriptionList"/>
    <dgm:cxn modelId="{0BD58FEB-46FB-4938-ADFD-CE64F93A98F1}" type="presOf" srcId="{A4570708-B3F3-403C-B4F1-E87E1128CB17}" destId="{E16CF1CB-8526-4400-A560-B26531887BC1}" srcOrd="0" destOrd="0" presId="urn:microsoft.com/office/officeart/2018/2/layout/IconLabelDescriptionList"/>
    <dgm:cxn modelId="{F78256ED-8B19-48F5-8726-228653DB3E41}" srcId="{068F2C92-E1CB-4F3D-AF4D-BC6756A1F7D4}" destId="{A75515C0-B520-4AC6-9C6F-30549BC2C84A}" srcOrd="0" destOrd="0" parTransId="{541C54FF-2319-473F-A57C-A5093F798556}" sibTransId="{7E610C70-ED53-459E-BA51-79E2A85B8ECD}"/>
    <dgm:cxn modelId="{9062641A-8DAF-47CF-90A6-317FC6DC21A6}" type="presParOf" srcId="{932F564C-66B4-4A80-B299-8F165540348F}" destId="{2C0FD4BD-2EDE-41F9-A345-7DD985382859}" srcOrd="0" destOrd="0" presId="urn:microsoft.com/office/officeart/2018/2/layout/IconLabelDescriptionList"/>
    <dgm:cxn modelId="{1099B177-EF86-4E8B-8BC0-C0CCFAF79FB4}" type="presParOf" srcId="{2C0FD4BD-2EDE-41F9-A345-7DD985382859}" destId="{AB0400E9-4F05-4131-B0F9-AD3BE49BA696}" srcOrd="0" destOrd="0" presId="urn:microsoft.com/office/officeart/2018/2/layout/IconLabelDescriptionList"/>
    <dgm:cxn modelId="{DD7FABE5-F946-4B03-B5C9-4B7FE06D11DB}" type="presParOf" srcId="{2C0FD4BD-2EDE-41F9-A345-7DD985382859}" destId="{5D3F9B98-2A06-4644-AC66-E0118AB59EB0}" srcOrd="1" destOrd="0" presId="urn:microsoft.com/office/officeart/2018/2/layout/IconLabelDescriptionList"/>
    <dgm:cxn modelId="{5BC25B03-7F54-45A8-8C7F-BBBECE06AF25}" type="presParOf" srcId="{2C0FD4BD-2EDE-41F9-A345-7DD985382859}" destId="{E16CF1CB-8526-4400-A560-B26531887BC1}" srcOrd="2" destOrd="0" presId="urn:microsoft.com/office/officeart/2018/2/layout/IconLabelDescriptionList"/>
    <dgm:cxn modelId="{845A73C4-D170-4CCF-BC31-A8DC977C9295}" type="presParOf" srcId="{2C0FD4BD-2EDE-41F9-A345-7DD985382859}" destId="{CCD55DD7-7EF3-49A9-AEA0-D0471FC5DE4E}" srcOrd="3" destOrd="0" presId="urn:microsoft.com/office/officeart/2018/2/layout/IconLabelDescriptionList"/>
    <dgm:cxn modelId="{B9ED52F5-55CD-4AF4-8648-2DE584249606}" type="presParOf" srcId="{2C0FD4BD-2EDE-41F9-A345-7DD985382859}" destId="{88610780-EB28-44C1-B01E-50AC7AEDC01F}" srcOrd="4" destOrd="0" presId="urn:microsoft.com/office/officeart/2018/2/layout/IconLabelDescriptionList"/>
    <dgm:cxn modelId="{B8395A20-80DF-439C-9A37-E9B7DD2A57FB}" type="presParOf" srcId="{932F564C-66B4-4A80-B299-8F165540348F}" destId="{9F1282B0-D4C6-462E-99AE-946B3CB9FEDD}" srcOrd="1" destOrd="0" presId="urn:microsoft.com/office/officeart/2018/2/layout/IconLabelDescriptionList"/>
    <dgm:cxn modelId="{D21D56FA-F87E-4C1D-A425-C75F8F4A7F5C}" type="presParOf" srcId="{932F564C-66B4-4A80-B299-8F165540348F}" destId="{11785FBD-C979-4AEF-B070-F6E2E33C49C4}" srcOrd="2" destOrd="0" presId="urn:microsoft.com/office/officeart/2018/2/layout/IconLabelDescriptionList"/>
    <dgm:cxn modelId="{0ED34DC8-FDB1-4923-833C-6884510807DE}" type="presParOf" srcId="{11785FBD-C979-4AEF-B070-F6E2E33C49C4}" destId="{22FAF347-2C82-4FC6-BC1C-67F544F3E30E}" srcOrd="0" destOrd="0" presId="urn:microsoft.com/office/officeart/2018/2/layout/IconLabelDescriptionList"/>
    <dgm:cxn modelId="{BA46ECC8-BA8D-4650-9479-AAF811A6A6C4}" type="presParOf" srcId="{11785FBD-C979-4AEF-B070-F6E2E33C49C4}" destId="{FB9BC632-7F87-4642-A1A8-4342FE697F88}" srcOrd="1" destOrd="0" presId="urn:microsoft.com/office/officeart/2018/2/layout/IconLabelDescriptionList"/>
    <dgm:cxn modelId="{D4A6A5E9-266F-4853-9691-E8A1E5E88E2E}" type="presParOf" srcId="{11785FBD-C979-4AEF-B070-F6E2E33C49C4}" destId="{0E0ADC3D-D851-4FBE-83C1-BB6A7179959D}" srcOrd="2" destOrd="0" presId="urn:microsoft.com/office/officeart/2018/2/layout/IconLabelDescriptionList"/>
    <dgm:cxn modelId="{F9DDFA00-7A18-4991-B7B2-5D28CC0C0F05}" type="presParOf" srcId="{11785FBD-C979-4AEF-B070-F6E2E33C49C4}" destId="{688F5F3C-B396-4715-A718-BEA1DF989CAC}" srcOrd="3" destOrd="0" presId="urn:microsoft.com/office/officeart/2018/2/layout/IconLabelDescriptionList"/>
    <dgm:cxn modelId="{77338344-CD6B-40BC-8336-7E177E79554A}" type="presParOf" srcId="{11785FBD-C979-4AEF-B070-F6E2E33C49C4}" destId="{18E64690-AB60-4782-AE66-8110E9014F7A}" srcOrd="4" destOrd="0" presId="urn:microsoft.com/office/officeart/2018/2/layout/IconLabelDescriptionList"/>
    <dgm:cxn modelId="{912E6F09-847F-4352-BCEB-B0D5FA4FA3D3}" type="presParOf" srcId="{932F564C-66B4-4A80-B299-8F165540348F}" destId="{4D373B1E-8A80-4303-A4A3-5E14CFE8C13E}" srcOrd="3" destOrd="0" presId="urn:microsoft.com/office/officeart/2018/2/layout/IconLabelDescriptionList"/>
    <dgm:cxn modelId="{35703F26-463C-47A6-BBDC-6031A3D9A420}" type="presParOf" srcId="{932F564C-66B4-4A80-B299-8F165540348F}" destId="{1E854E33-8D07-434E-A2AF-8BC2106C4A5F}" srcOrd="4" destOrd="0" presId="urn:microsoft.com/office/officeart/2018/2/layout/IconLabelDescriptionList"/>
    <dgm:cxn modelId="{13795246-0725-46CD-A874-9A207D8DB3B7}" type="presParOf" srcId="{1E854E33-8D07-434E-A2AF-8BC2106C4A5F}" destId="{A909C02E-6C44-432B-B48F-B6BCCCE07185}" srcOrd="0" destOrd="0" presId="urn:microsoft.com/office/officeart/2018/2/layout/IconLabelDescriptionList"/>
    <dgm:cxn modelId="{DD995F88-E88C-43A0-ABE7-3B891BAFD896}" type="presParOf" srcId="{1E854E33-8D07-434E-A2AF-8BC2106C4A5F}" destId="{E710E668-D1DA-4ADB-8227-B77E568D3DD9}" srcOrd="1" destOrd="0" presId="urn:microsoft.com/office/officeart/2018/2/layout/IconLabelDescriptionList"/>
    <dgm:cxn modelId="{B82FB039-CDD4-4695-9652-0C18D12A28D9}" type="presParOf" srcId="{1E854E33-8D07-434E-A2AF-8BC2106C4A5F}" destId="{A0AF63FC-2364-4EA3-A76C-C0EF990CF019}" srcOrd="2" destOrd="0" presId="urn:microsoft.com/office/officeart/2018/2/layout/IconLabelDescriptionList"/>
    <dgm:cxn modelId="{A0974ED7-F9B5-45EB-AE26-093CFD0740BE}" type="presParOf" srcId="{1E854E33-8D07-434E-A2AF-8BC2106C4A5F}" destId="{5C3D1F2A-23B9-42BF-AED2-0DE2A7E72833}" srcOrd="3" destOrd="0" presId="urn:microsoft.com/office/officeart/2018/2/layout/IconLabelDescriptionList"/>
    <dgm:cxn modelId="{70908792-7649-4842-9851-0BD53373E71B}" type="presParOf" srcId="{1E854E33-8D07-434E-A2AF-8BC2106C4A5F}" destId="{B11374AD-92BC-4036-8B89-448A56CA1C36}" srcOrd="4" destOrd="0" presId="urn:microsoft.com/office/officeart/2018/2/layout/IconLabelDescriptionList"/>
    <dgm:cxn modelId="{5EC8CC91-13D9-4DBD-BDD4-CE25960E7EB8}" type="presParOf" srcId="{932F564C-66B4-4A80-B299-8F165540348F}" destId="{629D3737-E7D8-417D-AAA4-A2DEFB07A1C5}" srcOrd="5" destOrd="0" presId="urn:microsoft.com/office/officeart/2018/2/layout/IconLabelDescriptionList"/>
    <dgm:cxn modelId="{A9DF6223-8E58-4659-8437-F888D718DF64}" type="presParOf" srcId="{932F564C-66B4-4A80-B299-8F165540348F}" destId="{22CEBCF6-86A4-4182-8690-D8D60A2C1E56}" srcOrd="6" destOrd="0" presId="urn:microsoft.com/office/officeart/2018/2/layout/IconLabelDescriptionList"/>
    <dgm:cxn modelId="{F56555A9-2E11-4053-B2DD-592109D337E8}" type="presParOf" srcId="{22CEBCF6-86A4-4182-8690-D8D60A2C1E56}" destId="{10F15160-5571-48EC-8413-80405DF22C25}" srcOrd="0" destOrd="0" presId="urn:microsoft.com/office/officeart/2018/2/layout/IconLabelDescriptionList"/>
    <dgm:cxn modelId="{46F2ED3B-1BB5-4432-8579-69DB16A60CA6}" type="presParOf" srcId="{22CEBCF6-86A4-4182-8690-D8D60A2C1E56}" destId="{A30958C6-78B3-4053-AE14-94CAD87C6095}" srcOrd="1" destOrd="0" presId="urn:microsoft.com/office/officeart/2018/2/layout/IconLabelDescriptionList"/>
    <dgm:cxn modelId="{5C9B14B3-004E-4847-8042-2AB7D035F6DF}" type="presParOf" srcId="{22CEBCF6-86A4-4182-8690-D8D60A2C1E56}" destId="{90A4C03A-6A71-4E44-B868-F33AC453DEF3}" srcOrd="2" destOrd="0" presId="urn:microsoft.com/office/officeart/2018/2/layout/IconLabelDescriptionList"/>
    <dgm:cxn modelId="{30C11CD9-57DB-4C87-841B-2AB860FFD695}" type="presParOf" srcId="{22CEBCF6-86A4-4182-8690-D8D60A2C1E56}" destId="{157702FF-2CF9-45D6-8453-F656826DE006}" srcOrd="3" destOrd="0" presId="urn:microsoft.com/office/officeart/2018/2/layout/IconLabelDescriptionList"/>
    <dgm:cxn modelId="{20C79A44-7E9F-43CD-AAE0-1610648E3E73}" type="presParOf" srcId="{22CEBCF6-86A4-4182-8690-D8D60A2C1E56}" destId="{B6BB3E1A-896E-4961-AA7E-330C5CC8F5C2}" srcOrd="4" destOrd="0" presId="urn:microsoft.com/office/officeart/2018/2/layout/IconLabelDescriptionList"/>
    <dgm:cxn modelId="{7C47DA4B-4785-4172-B194-93965CB3F5DD}" type="presParOf" srcId="{932F564C-66B4-4A80-B299-8F165540348F}" destId="{2E920FAB-D116-46FE-8BB3-76861FFCA6D9}" srcOrd="7" destOrd="0" presId="urn:microsoft.com/office/officeart/2018/2/layout/IconLabelDescriptionList"/>
    <dgm:cxn modelId="{EDEDF724-82E4-4A9A-B159-AAF813BFB7C3}" type="presParOf" srcId="{932F564C-66B4-4A80-B299-8F165540348F}" destId="{C18B64A3-D91E-47DA-B0A4-5B2B9B1F1332}" srcOrd="8" destOrd="0" presId="urn:microsoft.com/office/officeart/2018/2/layout/IconLabelDescriptionList"/>
    <dgm:cxn modelId="{498813CE-6D0F-48D3-98EA-B642F3C33DD7}" type="presParOf" srcId="{C18B64A3-D91E-47DA-B0A4-5B2B9B1F1332}" destId="{3A91DE2D-AD9C-4926-8553-39B38454340B}" srcOrd="0" destOrd="0" presId="urn:microsoft.com/office/officeart/2018/2/layout/IconLabelDescriptionList"/>
    <dgm:cxn modelId="{195285F8-FF0B-4C9C-ACFB-5BD0DF7167EE}" type="presParOf" srcId="{C18B64A3-D91E-47DA-B0A4-5B2B9B1F1332}" destId="{7D0DCC6C-4782-4649-B336-EC47FAE71D3F}" srcOrd="1" destOrd="0" presId="urn:microsoft.com/office/officeart/2018/2/layout/IconLabelDescriptionList"/>
    <dgm:cxn modelId="{8495FB32-06EC-43C1-9231-CDB81C964A56}" type="presParOf" srcId="{C18B64A3-D91E-47DA-B0A4-5B2B9B1F1332}" destId="{C432BCEF-9871-4CDB-B2EA-A4254201EA72}" srcOrd="2" destOrd="0" presId="urn:microsoft.com/office/officeart/2018/2/layout/IconLabelDescriptionList"/>
    <dgm:cxn modelId="{C56BB9EF-63FA-4EA3-BA5E-78FCB93C2B40}" type="presParOf" srcId="{C18B64A3-D91E-47DA-B0A4-5B2B9B1F1332}" destId="{BB53CFEA-CE41-4986-B587-398138F432DE}" srcOrd="3" destOrd="0" presId="urn:microsoft.com/office/officeart/2018/2/layout/IconLabelDescriptionList"/>
    <dgm:cxn modelId="{A9187CAF-5414-4648-999D-6FD85A1461B8}" type="presParOf" srcId="{C18B64A3-D91E-47DA-B0A4-5B2B9B1F1332}" destId="{89847A93-C1AF-44D8-B040-0091133F0EAF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A786DE7-056D-479D-B39A-48A35B3B2DDE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4AB21C1-B970-41FC-863F-43A24B8E3019}">
      <dgm:prSet/>
      <dgm:spPr/>
      <dgm:t>
        <a:bodyPr/>
        <a:lstStyle/>
        <a:p>
          <a:r>
            <a:rPr lang="en-US" b="1" i="0" baseline="0"/>
            <a:t>Discount Optimization: Limit discounts on low-margin products and prioritize profitable items.</a:t>
          </a:r>
          <a:endParaRPr lang="en-US"/>
        </a:p>
      </dgm:t>
    </dgm:pt>
    <dgm:pt modelId="{168F27AB-7284-445A-AD44-4D1E221C1E97}" type="parTrans" cxnId="{7FCE72F9-B7F9-4A2B-9D19-B5386FA56F65}">
      <dgm:prSet/>
      <dgm:spPr/>
      <dgm:t>
        <a:bodyPr/>
        <a:lstStyle/>
        <a:p>
          <a:endParaRPr lang="en-US"/>
        </a:p>
      </dgm:t>
    </dgm:pt>
    <dgm:pt modelId="{8935B722-7BED-428D-9E28-DEACE21A1276}" type="sibTrans" cxnId="{7FCE72F9-B7F9-4A2B-9D19-B5386FA56F65}">
      <dgm:prSet/>
      <dgm:spPr/>
      <dgm:t>
        <a:bodyPr/>
        <a:lstStyle/>
        <a:p>
          <a:endParaRPr lang="en-US"/>
        </a:p>
      </dgm:t>
    </dgm:pt>
    <dgm:pt modelId="{55B65093-CED5-4CCF-AF55-D8366FBC7C19}">
      <dgm:prSet/>
      <dgm:spPr/>
      <dgm:t>
        <a:bodyPr/>
        <a:lstStyle/>
        <a:p>
          <a:r>
            <a:rPr lang="en-US" b="1" i="0" baseline="0"/>
            <a:t>Forecasting for Inventory: Align inventory levels with demand trends and add safety stock for fluctuating items.</a:t>
          </a:r>
          <a:endParaRPr lang="en-US"/>
        </a:p>
      </dgm:t>
    </dgm:pt>
    <dgm:pt modelId="{5FD0BFBF-DCFE-4D8E-B774-61AD6E64B62A}" type="parTrans" cxnId="{3D092514-A9C0-4A5F-96C3-488CD5FDE104}">
      <dgm:prSet/>
      <dgm:spPr/>
      <dgm:t>
        <a:bodyPr/>
        <a:lstStyle/>
        <a:p>
          <a:endParaRPr lang="en-US"/>
        </a:p>
      </dgm:t>
    </dgm:pt>
    <dgm:pt modelId="{4F7769F0-58ED-4E95-837D-ABB7515F76AF}" type="sibTrans" cxnId="{3D092514-A9C0-4A5F-96C3-488CD5FDE104}">
      <dgm:prSet/>
      <dgm:spPr/>
      <dgm:t>
        <a:bodyPr/>
        <a:lstStyle/>
        <a:p>
          <a:endParaRPr lang="en-US"/>
        </a:p>
      </dgm:t>
    </dgm:pt>
    <dgm:pt modelId="{C1360FBE-4CF8-43C7-88C0-678FD3F6C03D}">
      <dgm:prSet/>
      <dgm:spPr/>
      <dgm:t>
        <a:bodyPr/>
        <a:lstStyle/>
        <a:p>
          <a:r>
            <a:rPr lang="en-US" b="1" i="0" baseline="0"/>
            <a:t>Regional Focus: Implement successful strategies from the West region in underperforming regions.</a:t>
          </a:r>
          <a:endParaRPr lang="en-US"/>
        </a:p>
      </dgm:t>
    </dgm:pt>
    <dgm:pt modelId="{40B9FFCC-026C-42EC-8F42-05A1E3A276C8}" type="parTrans" cxnId="{6E547BB9-D355-42FC-8626-F18AC898E402}">
      <dgm:prSet/>
      <dgm:spPr/>
      <dgm:t>
        <a:bodyPr/>
        <a:lstStyle/>
        <a:p>
          <a:endParaRPr lang="en-US"/>
        </a:p>
      </dgm:t>
    </dgm:pt>
    <dgm:pt modelId="{D583A385-15CC-49B7-BF6F-257DDEE2EECA}" type="sibTrans" cxnId="{6E547BB9-D355-42FC-8626-F18AC898E402}">
      <dgm:prSet/>
      <dgm:spPr/>
      <dgm:t>
        <a:bodyPr/>
        <a:lstStyle/>
        <a:p>
          <a:endParaRPr lang="en-US"/>
        </a:p>
      </dgm:t>
    </dgm:pt>
    <dgm:pt modelId="{2EB7C1A5-9A82-4451-8513-B3753FDDD451}">
      <dgm:prSet/>
      <dgm:spPr/>
      <dgm:t>
        <a:bodyPr/>
        <a:lstStyle/>
        <a:p>
          <a:r>
            <a:rPr lang="en-US" b="1" i="0" baseline="0"/>
            <a:t>Product Strategy: Focus on high-margin sub-categories like Chairs and reassess low-profit items.</a:t>
          </a:r>
          <a:endParaRPr lang="en-US"/>
        </a:p>
      </dgm:t>
    </dgm:pt>
    <dgm:pt modelId="{E73F81D7-D019-47C7-8E67-A027BEA81485}" type="parTrans" cxnId="{3A1D0B32-6A3B-46E6-B3B1-CC0A9AB58994}">
      <dgm:prSet/>
      <dgm:spPr/>
      <dgm:t>
        <a:bodyPr/>
        <a:lstStyle/>
        <a:p>
          <a:endParaRPr lang="en-US"/>
        </a:p>
      </dgm:t>
    </dgm:pt>
    <dgm:pt modelId="{CF5C1CD6-14A8-4B04-A576-D9F701786BDE}" type="sibTrans" cxnId="{3A1D0B32-6A3B-46E6-B3B1-CC0A9AB58994}">
      <dgm:prSet/>
      <dgm:spPr/>
      <dgm:t>
        <a:bodyPr/>
        <a:lstStyle/>
        <a:p>
          <a:endParaRPr lang="en-US"/>
        </a:p>
      </dgm:t>
    </dgm:pt>
    <dgm:pt modelId="{D035BC86-2792-43FA-A469-063C3C5AD990}" type="pres">
      <dgm:prSet presAssocID="{7A786DE7-056D-479D-B39A-48A35B3B2DDE}" presName="linear" presStyleCnt="0">
        <dgm:presLayoutVars>
          <dgm:animLvl val="lvl"/>
          <dgm:resizeHandles val="exact"/>
        </dgm:presLayoutVars>
      </dgm:prSet>
      <dgm:spPr/>
    </dgm:pt>
    <dgm:pt modelId="{2C355B6B-00AC-4B73-8B24-E40E284F1C65}" type="pres">
      <dgm:prSet presAssocID="{54AB21C1-B970-41FC-863F-43A24B8E301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D4FBDAB-DB46-4E6B-978C-E5D2D9A57776}" type="pres">
      <dgm:prSet presAssocID="{8935B722-7BED-428D-9E28-DEACE21A1276}" presName="spacer" presStyleCnt="0"/>
      <dgm:spPr/>
    </dgm:pt>
    <dgm:pt modelId="{C2FF3BCF-DDCB-4013-BC76-DAD467590B03}" type="pres">
      <dgm:prSet presAssocID="{55B65093-CED5-4CCF-AF55-D8366FBC7C1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3A2771A-F3DE-4AD3-A5D2-0750DAC4CC26}" type="pres">
      <dgm:prSet presAssocID="{4F7769F0-58ED-4E95-837D-ABB7515F76AF}" presName="spacer" presStyleCnt="0"/>
      <dgm:spPr/>
    </dgm:pt>
    <dgm:pt modelId="{38D930EE-D1CC-4129-BD49-FE14173207FC}" type="pres">
      <dgm:prSet presAssocID="{C1360FBE-4CF8-43C7-88C0-678FD3F6C03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7F48793-3983-45A1-BAF0-7DD6F34427CF}" type="pres">
      <dgm:prSet presAssocID="{D583A385-15CC-49B7-BF6F-257DDEE2EECA}" presName="spacer" presStyleCnt="0"/>
      <dgm:spPr/>
    </dgm:pt>
    <dgm:pt modelId="{77477FCA-3C9B-4BA4-B7EC-F6EAEFC671AB}" type="pres">
      <dgm:prSet presAssocID="{2EB7C1A5-9A82-4451-8513-B3753FDDD45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E6B540C-0D37-4C76-8B24-2ABBA14848C5}" type="presOf" srcId="{2EB7C1A5-9A82-4451-8513-B3753FDDD451}" destId="{77477FCA-3C9B-4BA4-B7EC-F6EAEFC671AB}" srcOrd="0" destOrd="0" presId="urn:microsoft.com/office/officeart/2005/8/layout/vList2"/>
    <dgm:cxn modelId="{3D092514-A9C0-4A5F-96C3-488CD5FDE104}" srcId="{7A786DE7-056D-479D-B39A-48A35B3B2DDE}" destId="{55B65093-CED5-4CCF-AF55-D8366FBC7C19}" srcOrd="1" destOrd="0" parTransId="{5FD0BFBF-DCFE-4D8E-B774-61AD6E64B62A}" sibTransId="{4F7769F0-58ED-4E95-837D-ABB7515F76AF}"/>
    <dgm:cxn modelId="{8319152E-F132-4948-8595-87213E479933}" type="presOf" srcId="{7A786DE7-056D-479D-B39A-48A35B3B2DDE}" destId="{D035BC86-2792-43FA-A469-063C3C5AD990}" srcOrd="0" destOrd="0" presId="urn:microsoft.com/office/officeart/2005/8/layout/vList2"/>
    <dgm:cxn modelId="{3A1D0B32-6A3B-46E6-B3B1-CC0A9AB58994}" srcId="{7A786DE7-056D-479D-B39A-48A35B3B2DDE}" destId="{2EB7C1A5-9A82-4451-8513-B3753FDDD451}" srcOrd="3" destOrd="0" parTransId="{E73F81D7-D019-47C7-8E67-A027BEA81485}" sibTransId="{CF5C1CD6-14A8-4B04-A576-D9F701786BDE}"/>
    <dgm:cxn modelId="{D5CA7762-C9D1-4EB6-A44E-45688134237C}" type="presOf" srcId="{54AB21C1-B970-41FC-863F-43A24B8E3019}" destId="{2C355B6B-00AC-4B73-8B24-E40E284F1C65}" srcOrd="0" destOrd="0" presId="urn:microsoft.com/office/officeart/2005/8/layout/vList2"/>
    <dgm:cxn modelId="{6DC2AA91-AF55-46C2-A09C-C799C4E74192}" type="presOf" srcId="{C1360FBE-4CF8-43C7-88C0-678FD3F6C03D}" destId="{38D930EE-D1CC-4129-BD49-FE14173207FC}" srcOrd="0" destOrd="0" presId="urn:microsoft.com/office/officeart/2005/8/layout/vList2"/>
    <dgm:cxn modelId="{6E547BB9-D355-42FC-8626-F18AC898E402}" srcId="{7A786DE7-056D-479D-B39A-48A35B3B2DDE}" destId="{C1360FBE-4CF8-43C7-88C0-678FD3F6C03D}" srcOrd="2" destOrd="0" parTransId="{40B9FFCC-026C-42EC-8F42-05A1E3A276C8}" sibTransId="{D583A385-15CC-49B7-BF6F-257DDEE2EECA}"/>
    <dgm:cxn modelId="{51C6CDD0-5B6F-46A8-B546-FDE54D958818}" type="presOf" srcId="{55B65093-CED5-4CCF-AF55-D8366FBC7C19}" destId="{C2FF3BCF-DDCB-4013-BC76-DAD467590B03}" srcOrd="0" destOrd="0" presId="urn:microsoft.com/office/officeart/2005/8/layout/vList2"/>
    <dgm:cxn modelId="{7FCE72F9-B7F9-4A2B-9D19-B5386FA56F65}" srcId="{7A786DE7-056D-479D-B39A-48A35B3B2DDE}" destId="{54AB21C1-B970-41FC-863F-43A24B8E3019}" srcOrd="0" destOrd="0" parTransId="{168F27AB-7284-445A-AD44-4D1E221C1E97}" sibTransId="{8935B722-7BED-428D-9E28-DEACE21A1276}"/>
    <dgm:cxn modelId="{3CA6F598-DDA1-4A69-97D3-6450C1A47171}" type="presParOf" srcId="{D035BC86-2792-43FA-A469-063C3C5AD990}" destId="{2C355B6B-00AC-4B73-8B24-E40E284F1C65}" srcOrd="0" destOrd="0" presId="urn:microsoft.com/office/officeart/2005/8/layout/vList2"/>
    <dgm:cxn modelId="{7086EE21-E6C7-49B6-A213-205520E52398}" type="presParOf" srcId="{D035BC86-2792-43FA-A469-063C3C5AD990}" destId="{AD4FBDAB-DB46-4E6B-978C-E5D2D9A57776}" srcOrd="1" destOrd="0" presId="urn:microsoft.com/office/officeart/2005/8/layout/vList2"/>
    <dgm:cxn modelId="{D7790BB2-0C48-491D-9584-2F6960918C8A}" type="presParOf" srcId="{D035BC86-2792-43FA-A469-063C3C5AD990}" destId="{C2FF3BCF-DDCB-4013-BC76-DAD467590B03}" srcOrd="2" destOrd="0" presId="urn:microsoft.com/office/officeart/2005/8/layout/vList2"/>
    <dgm:cxn modelId="{701ABBDA-2293-47C1-B0E1-C16BEEA55C78}" type="presParOf" srcId="{D035BC86-2792-43FA-A469-063C3C5AD990}" destId="{63A2771A-F3DE-4AD3-A5D2-0750DAC4CC26}" srcOrd="3" destOrd="0" presId="urn:microsoft.com/office/officeart/2005/8/layout/vList2"/>
    <dgm:cxn modelId="{8798CA42-A963-41AB-A1FD-7609183B7A81}" type="presParOf" srcId="{D035BC86-2792-43FA-A469-063C3C5AD990}" destId="{38D930EE-D1CC-4129-BD49-FE14173207FC}" srcOrd="4" destOrd="0" presId="urn:microsoft.com/office/officeart/2005/8/layout/vList2"/>
    <dgm:cxn modelId="{ABCC38AC-3FB5-4E26-A391-3C2E3A614E20}" type="presParOf" srcId="{D035BC86-2792-43FA-A469-063C3C5AD990}" destId="{77F48793-3983-45A1-BAF0-7DD6F34427CF}" srcOrd="5" destOrd="0" presId="urn:microsoft.com/office/officeart/2005/8/layout/vList2"/>
    <dgm:cxn modelId="{2E886EA9-EA01-4700-82CA-E311EC28FDAE}" type="presParOf" srcId="{D035BC86-2792-43FA-A469-063C3C5AD990}" destId="{77477FCA-3C9B-4BA4-B7EC-F6EAEFC671A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D275117-9CB5-4B6A-92C8-95CA6FB2308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7C5648F-B80A-4495-BC11-4237FED7B451}">
      <dgm:prSet/>
      <dgm:spPr/>
      <dgm:t>
        <a:bodyPr/>
        <a:lstStyle/>
        <a:p>
          <a:r>
            <a:rPr lang="en-US" dirty="0"/>
            <a:t>Discount optimization and regional focus are critical to sustained success.</a:t>
          </a:r>
        </a:p>
      </dgm:t>
    </dgm:pt>
    <dgm:pt modelId="{D400D719-4938-41A6-B7AB-BFC7E01DB533}" type="parTrans" cxnId="{F4550834-9098-4C03-B46B-8F670B1DB7E4}">
      <dgm:prSet/>
      <dgm:spPr/>
      <dgm:t>
        <a:bodyPr/>
        <a:lstStyle/>
        <a:p>
          <a:endParaRPr lang="en-US"/>
        </a:p>
      </dgm:t>
    </dgm:pt>
    <dgm:pt modelId="{9206732F-82FF-43B2-9710-C16C0FC97281}" type="sibTrans" cxnId="{F4550834-9098-4C03-B46B-8F670B1DB7E4}">
      <dgm:prSet/>
      <dgm:spPr/>
      <dgm:t>
        <a:bodyPr/>
        <a:lstStyle/>
        <a:p>
          <a:endParaRPr lang="en-US"/>
        </a:p>
      </dgm:t>
    </dgm:pt>
    <dgm:pt modelId="{AF573815-65DB-4D31-BCBD-80D1E931A321}">
      <dgm:prSet/>
      <dgm:spPr/>
      <dgm:t>
        <a:bodyPr/>
        <a:lstStyle/>
        <a:p>
          <a:r>
            <a:rPr lang="en-US" dirty="0"/>
            <a:t>Sales growth is strong, but profitability needs improvement.</a:t>
          </a:r>
        </a:p>
      </dgm:t>
    </dgm:pt>
    <dgm:pt modelId="{7EA092B2-F329-411E-83AC-28D40A13AA1B}" type="sibTrans" cxnId="{84C132BE-9297-4E50-8A08-DBEFE3761D94}">
      <dgm:prSet/>
      <dgm:spPr/>
      <dgm:t>
        <a:bodyPr/>
        <a:lstStyle/>
        <a:p>
          <a:endParaRPr lang="en-US"/>
        </a:p>
      </dgm:t>
    </dgm:pt>
    <dgm:pt modelId="{F69C1CD0-DBD9-418E-942A-80C7AE755F9D}" type="parTrans" cxnId="{84C132BE-9297-4E50-8A08-DBEFE3761D94}">
      <dgm:prSet/>
      <dgm:spPr/>
      <dgm:t>
        <a:bodyPr/>
        <a:lstStyle/>
        <a:p>
          <a:endParaRPr lang="en-US"/>
        </a:p>
      </dgm:t>
    </dgm:pt>
    <dgm:pt modelId="{A72DD487-2DAF-42BC-914B-AA5217BD990F}">
      <dgm:prSet/>
      <dgm:spPr/>
      <dgm:t>
        <a:bodyPr/>
        <a:lstStyle/>
        <a:p>
          <a:r>
            <a:rPr lang="en-US" dirty="0"/>
            <a:t>Forecasting and data-driven inventory management can reduce operational inefficiencies.</a:t>
          </a:r>
        </a:p>
      </dgm:t>
    </dgm:pt>
    <dgm:pt modelId="{359DF8C3-C598-496A-A6F6-379C3DEBEAAB}" type="sibTrans" cxnId="{27E9A530-8EEF-4AAF-8878-056C3774ACB4}">
      <dgm:prSet/>
      <dgm:spPr/>
      <dgm:t>
        <a:bodyPr/>
        <a:lstStyle/>
        <a:p>
          <a:endParaRPr lang="en-US"/>
        </a:p>
      </dgm:t>
    </dgm:pt>
    <dgm:pt modelId="{E4DEC1D9-3687-4283-AB4B-CCCEB09E7060}" type="parTrans" cxnId="{27E9A530-8EEF-4AAF-8878-056C3774ACB4}">
      <dgm:prSet/>
      <dgm:spPr/>
      <dgm:t>
        <a:bodyPr/>
        <a:lstStyle/>
        <a:p>
          <a:endParaRPr lang="en-US"/>
        </a:p>
      </dgm:t>
    </dgm:pt>
    <dgm:pt modelId="{DF74B467-D040-4F38-A95B-84D52F23DAFE}" type="pres">
      <dgm:prSet presAssocID="{8D275117-9CB5-4B6A-92C8-95CA6FB2308E}" presName="root" presStyleCnt="0">
        <dgm:presLayoutVars>
          <dgm:dir/>
          <dgm:resizeHandles val="exact"/>
        </dgm:presLayoutVars>
      </dgm:prSet>
      <dgm:spPr/>
    </dgm:pt>
    <dgm:pt modelId="{2CCA84E9-80FA-4952-B9E7-64D8B591C1A9}" type="pres">
      <dgm:prSet presAssocID="{AF573815-65DB-4D31-BCBD-80D1E931A321}" presName="compNode" presStyleCnt="0"/>
      <dgm:spPr/>
    </dgm:pt>
    <dgm:pt modelId="{8C9B4547-64B9-41AA-BD2C-704B4AAB88F2}" type="pres">
      <dgm:prSet presAssocID="{AF573815-65DB-4D31-BCBD-80D1E931A321}" presName="bgRect" presStyleLbl="bgShp" presStyleIdx="0" presStyleCnt="3"/>
      <dgm:spPr/>
    </dgm:pt>
    <dgm:pt modelId="{DA89FD3C-F021-406D-89B9-5DCDD095DA4F}" type="pres">
      <dgm:prSet presAssocID="{AF573815-65DB-4D31-BCBD-80D1E931A32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0F2176B0-AA70-411D-B2D6-EF5796F2044E}" type="pres">
      <dgm:prSet presAssocID="{AF573815-65DB-4D31-BCBD-80D1E931A321}" presName="spaceRect" presStyleCnt="0"/>
      <dgm:spPr/>
    </dgm:pt>
    <dgm:pt modelId="{8B43246F-4EE8-4663-829B-1D37CE54FCD3}" type="pres">
      <dgm:prSet presAssocID="{AF573815-65DB-4D31-BCBD-80D1E931A321}" presName="parTx" presStyleLbl="revTx" presStyleIdx="0" presStyleCnt="3">
        <dgm:presLayoutVars>
          <dgm:chMax val="0"/>
          <dgm:chPref val="0"/>
        </dgm:presLayoutVars>
      </dgm:prSet>
      <dgm:spPr/>
    </dgm:pt>
    <dgm:pt modelId="{34A04204-6507-45A6-AC07-B3EE0D41D783}" type="pres">
      <dgm:prSet presAssocID="{7EA092B2-F329-411E-83AC-28D40A13AA1B}" presName="sibTrans" presStyleCnt="0"/>
      <dgm:spPr/>
    </dgm:pt>
    <dgm:pt modelId="{2AC78599-9772-4E9D-A3EC-4DC00129760F}" type="pres">
      <dgm:prSet presAssocID="{A72DD487-2DAF-42BC-914B-AA5217BD990F}" presName="compNode" presStyleCnt="0"/>
      <dgm:spPr/>
    </dgm:pt>
    <dgm:pt modelId="{A91B26A4-4822-4F24-A0B0-A47E1DEF8876}" type="pres">
      <dgm:prSet presAssocID="{A72DD487-2DAF-42BC-914B-AA5217BD990F}" presName="bgRect" presStyleLbl="bgShp" presStyleIdx="1" presStyleCnt="3"/>
      <dgm:spPr/>
    </dgm:pt>
    <dgm:pt modelId="{2AD071E7-60E6-4AEC-AEAA-93CBA319F6F5}" type="pres">
      <dgm:prSet presAssocID="{A72DD487-2DAF-42BC-914B-AA5217BD990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EDB7C13-6868-403B-AA8A-516858CFFE31}" type="pres">
      <dgm:prSet presAssocID="{A72DD487-2DAF-42BC-914B-AA5217BD990F}" presName="spaceRect" presStyleCnt="0"/>
      <dgm:spPr/>
    </dgm:pt>
    <dgm:pt modelId="{A8661E09-45E4-400E-8B96-F60C7ABFF87A}" type="pres">
      <dgm:prSet presAssocID="{A72DD487-2DAF-42BC-914B-AA5217BD990F}" presName="parTx" presStyleLbl="revTx" presStyleIdx="1" presStyleCnt="3">
        <dgm:presLayoutVars>
          <dgm:chMax val="0"/>
          <dgm:chPref val="0"/>
        </dgm:presLayoutVars>
      </dgm:prSet>
      <dgm:spPr/>
    </dgm:pt>
    <dgm:pt modelId="{DF37873C-DDD7-428E-A394-9C177DDA07D0}" type="pres">
      <dgm:prSet presAssocID="{359DF8C3-C598-496A-A6F6-379C3DEBEAAB}" presName="sibTrans" presStyleCnt="0"/>
      <dgm:spPr/>
    </dgm:pt>
    <dgm:pt modelId="{79A7D1D8-0BF3-4204-A95C-2B66EA54C00E}" type="pres">
      <dgm:prSet presAssocID="{E7C5648F-B80A-4495-BC11-4237FED7B451}" presName="compNode" presStyleCnt="0"/>
      <dgm:spPr/>
    </dgm:pt>
    <dgm:pt modelId="{A44C4AD4-83CF-4BF7-BEC3-B70F5717888F}" type="pres">
      <dgm:prSet presAssocID="{E7C5648F-B80A-4495-BC11-4237FED7B451}" presName="bgRect" presStyleLbl="bgShp" presStyleIdx="2" presStyleCnt="3"/>
      <dgm:spPr/>
    </dgm:pt>
    <dgm:pt modelId="{0E885647-F797-4D36-9518-8C38FE419E2D}" type="pres">
      <dgm:prSet presAssocID="{E7C5648F-B80A-4495-BC11-4237FED7B45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bel"/>
        </a:ext>
      </dgm:extLst>
    </dgm:pt>
    <dgm:pt modelId="{D0F897FA-9605-4687-B5E6-AAF1E6434D3C}" type="pres">
      <dgm:prSet presAssocID="{E7C5648F-B80A-4495-BC11-4237FED7B451}" presName="spaceRect" presStyleCnt="0"/>
      <dgm:spPr/>
    </dgm:pt>
    <dgm:pt modelId="{7DD189D5-FD64-4C9E-A85A-EBF34E285E9B}" type="pres">
      <dgm:prSet presAssocID="{E7C5648F-B80A-4495-BC11-4237FED7B45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FE29F18-98CF-4C1F-AFA4-5073152584B8}" type="presOf" srcId="{E7C5648F-B80A-4495-BC11-4237FED7B451}" destId="{7DD189D5-FD64-4C9E-A85A-EBF34E285E9B}" srcOrd="0" destOrd="0" presId="urn:microsoft.com/office/officeart/2018/2/layout/IconVerticalSolidList"/>
    <dgm:cxn modelId="{27E9A530-8EEF-4AAF-8878-056C3774ACB4}" srcId="{8D275117-9CB5-4B6A-92C8-95CA6FB2308E}" destId="{A72DD487-2DAF-42BC-914B-AA5217BD990F}" srcOrd="1" destOrd="0" parTransId="{E4DEC1D9-3687-4283-AB4B-CCCEB09E7060}" sibTransId="{359DF8C3-C598-496A-A6F6-379C3DEBEAAB}"/>
    <dgm:cxn modelId="{F4550834-9098-4C03-B46B-8F670B1DB7E4}" srcId="{8D275117-9CB5-4B6A-92C8-95CA6FB2308E}" destId="{E7C5648F-B80A-4495-BC11-4237FED7B451}" srcOrd="2" destOrd="0" parTransId="{D400D719-4938-41A6-B7AB-BFC7E01DB533}" sibTransId="{9206732F-82FF-43B2-9710-C16C0FC97281}"/>
    <dgm:cxn modelId="{F235BD8E-8DC3-4041-9A51-DB86FA0DECC8}" type="presOf" srcId="{A72DD487-2DAF-42BC-914B-AA5217BD990F}" destId="{A8661E09-45E4-400E-8B96-F60C7ABFF87A}" srcOrd="0" destOrd="0" presId="urn:microsoft.com/office/officeart/2018/2/layout/IconVerticalSolidList"/>
    <dgm:cxn modelId="{84C132BE-9297-4E50-8A08-DBEFE3761D94}" srcId="{8D275117-9CB5-4B6A-92C8-95CA6FB2308E}" destId="{AF573815-65DB-4D31-BCBD-80D1E931A321}" srcOrd="0" destOrd="0" parTransId="{F69C1CD0-DBD9-418E-942A-80C7AE755F9D}" sibTransId="{7EA092B2-F329-411E-83AC-28D40A13AA1B}"/>
    <dgm:cxn modelId="{018898CD-899D-4AAE-AA91-EA5ED80122C0}" type="presOf" srcId="{AF573815-65DB-4D31-BCBD-80D1E931A321}" destId="{8B43246F-4EE8-4663-829B-1D37CE54FCD3}" srcOrd="0" destOrd="0" presId="urn:microsoft.com/office/officeart/2018/2/layout/IconVerticalSolidList"/>
    <dgm:cxn modelId="{6F7761F2-35B2-4192-9E1E-EF58704BB346}" type="presOf" srcId="{8D275117-9CB5-4B6A-92C8-95CA6FB2308E}" destId="{DF74B467-D040-4F38-A95B-84D52F23DAFE}" srcOrd="0" destOrd="0" presId="urn:microsoft.com/office/officeart/2018/2/layout/IconVerticalSolidList"/>
    <dgm:cxn modelId="{36E70C62-2F30-4EE3-A0D3-6F4544DC1616}" type="presParOf" srcId="{DF74B467-D040-4F38-A95B-84D52F23DAFE}" destId="{2CCA84E9-80FA-4952-B9E7-64D8B591C1A9}" srcOrd="0" destOrd="0" presId="urn:microsoft.com/office/officeart/2018/2/layout/IconVerticalSolidList"/>
    <dgm:cxn modelId="{1D24FF08-B2F8-48D6-9F13-C7D5146196F4}" type="presParOf" srcId="{2CCA84E9-80FA-4952-B9E7-64D8B591C1A9}" destId="{8C9B4547-64B9-41AA-BD2C-704B4AAB88F2}" srcOrd="0" destOrd="0" presId="urn:microsoft.com/office/officeart/2018/2/layout/IconVerticalSolidList"/>
    <dgm:cxn modelId="{4468EB2F-1429-4A4C-8B53-7BCD46745C5D}" type="presParOf" srcId="{2CCA84E9-80FA-4952-B9E7-64D8B591C1A9}" destId="{DA89FD3C-F021-406D-89B9-5DCDD095DA4F}" srcOrd="1" destOrd="0" presId="urn:microsoft.com/office/officeart/2018/2/layout/IconVerticalSolidList"/>
    <dgm:cxn modelId="{20AA46D1-F907-49D4-A1CB-7A8C49DA783D}" type="presParOf" srcId="{2CCA84E9-80FA-4952-B9E7-64D8B591C1A9}" destId="{0F2176B0-AA70-411D-B2D6-EF5796F2044E}" srcOrd="2" destOrd="0" presId="urn:microsoft.com/office/officeart/2018/2/layout/IconVerticalSolidList"/>
    <dgm:cxn modelId="{8581B57C-5C3A-4DD2-A6AE-CC26E8C65BA5}" type="presParOf" srcId="{2CCA84E9-80FA-4952-B9E7-64D8B591C1A9}" destId="{8B43246F-4EE8-4663-829B-1D37CE54FCD3}" srcOrd="3" destOrd="0" presId="urn:microsoft.com/office/officeart/2018/2/layout/IconVerticalSolidList"/>
    <dgm:cxn modelId="{F5151BEB-9511-4365-B0DB-C3D8CBCA49A6}" type="presParOf" srcId="{DF74B467-D040-4F38-A95B-84D52F23DAFE}" destId="{34A04204-6507-45A6-AC07-B3EE0D41D783}" srcOrd="1" destOrd="0" presId="urn:microsoft.com/office/officeart/2018/2/layout/IconVerticalSolidList"/>
    <dgm:cxn modelId="{099EA5DE-ECEE-4BAB-899C-44B060762358}" type="presParOf" srcId="{DF74B467-D040-4F38-A95B-84D52F23DAFE}" destId="{2AC78599-9772-4E9D-A3EC-4DC00129760F}" srcOrd="2" destOrd="0" presId="urn:microsoft.com/office/officeart/2018/2/layout/IconVerticalSolidList"/>
    <dgm:cxn modelId="{BD2E49D6-081C-46CB-B844-975623F2000C}" type="presParOf" srcId="{2AC78599-9772-4E9D-A3EC-4DC00129760F}" destId="{A91B26A4-4822-4F24-A0B0-A47E1DEF8876}" srcOrd="0" destOrd="0" presId="urn:microsoft.com/office/officeart/2018/2/layout/IconVerticalSolidList"/>
    <dgm:cxn modelId="{160D76A7-A2F8-43E4-9BF7-DF36A64BF59E}" type="presParOf" srcId="{2AC78599-9772-4E9D-A3EC-4DC00129760F}" destId="{2AD071E7-60E6-4AEC-AEAA-93CBA319F6F5}" srcOrd="1" destOrd="0" presId="urn:microsoft.com/office/officeart/2018/2/layout/IconVerticalSolidList"/>
    <dgm:cxn modelId="{1F49F72B-9A3C-4BB8-9C42-B84C890EFFAA}" type="presParOf" srcId="{2AC78599-9772-4E9D-A3EC-4DC00129760F}" destId="{6EDB7C13-6868-403B-AA8A-516858CFFE31}" srcOrd="2" destOrd="0" presId="urn:microsoft.com/office/officeart/2018/2/layout/IconVerticalSolidList"/>
    <dgm:cxn modelId="{C3969644-A48A-48F4-AED7-3D6B15015362}" type="presParOf" srcId="{2AC78599-9772-4E9D-A3EC-4DC00129760F}" destId="{A8661E09-45E4-400E-8B96-F60C7ABFF87A}" srcOrd="3" destOrd="0" presId="urn:microsoft.com/office/officeart/2018/2/layout/IconVerticalSolidList"/>
    <dgm:cxn modelId="{34D93538-F541-4C15-9754-A4FAB32B089E}" type="presParOf" srcId="{DF74B467-D040-4F38-A95B-84D52F23DAFE}" destId="{DF37873C-DDD7-428E-A394-9C177DDA07D0}" srcOrd="3" destOrd="0" presId="urn:microsoft.com/office/officeart/2018/2/layout/IconVerticalSolidList"/>
    <dgm:cxn modelId="{2ADA8B24-C308-4674-9568-7243112A8C78}" type="presParOf" srcId="{DF74B467-D040-4F38-A95B-84D52F23DAFE}" destId="{79A7D1D8-0BF3-4204-A95C-2B66EA54C00E}" srcOrd="4" destOrd="0" presId="urn:microsoft.com/office/officeart/2018/2/layout/IconVerticalSolidList"/>
    <dgm:cxn modelId="{E60DE106-D696-41F9-B562-7CE2808B49A8}" type="presParOf" srcId="{79A7D1D8-0BF3-4204-A95C-2B66EA54C00E}" destId="{A44C4AD4-83CF-4BF7-BEC3-B70F5717888F}" srcOrd="0" destOrd="0" presId="urn:microsoft.com/office/officeart/2018/2/layout/IconVerticalSolidList"/>
    <dgm:cxn modelId="{C717E14D-5737-41E9-9CE2-A9FCC2700F13}" type="presParOf" srcId="{79A7D1D8-0BF3-4204-A95C-2B66EA54C00E}" destId="{0E885647-F797-4D36-9518-8C38FE419E2D}" srcOrd="1" destOrd="0" presId="urn:microsoft.com/office/officeart/2018/2/layout/IconVerticalSolidList"/>
    <dgm:cxn modelId="{E25C077B-431B-43BD-B463-0365B316229B}" type="presParOf" srcId="{79A7D1D8-0BF3-4204-A95C-2B66EA54C00E}" destId="{D0F897FA-9605-4687-B5E6-AAF1E6434D3C}" srcOrd="2" destOrd="0" presId="urn:microsoft.com/office/officeart/2018/2/layout/IconVerticalSolidList"/>
    <dgm:cxn modelId="{BAB858FD-D669-4D9F-9B44-A10D706721DE}" type="presParOf" srcId="{79A7D1D8-0BF3-4204-A95C-2B66EA54C00E}" destId="{7DD189D5-FD64-4C9E-A85A-EBF34E285E9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BA6290-D239-4BD1-98E6-471DE72731F5}">
      <dsp:nvSpPr>
        <dsp:cNvPr id="0" name=""/>
        <dsp:cNvSpPr/>
      </dsp:nvSpPr>
      <dsp:spPr>
        <a:xfrm>
          <a:off x="3033" y="850004"/>
          <a:ext cx="2165778" cy="13752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50B789-2F86-4F67-94FF-2B915791B46B}">
      <dsp:nvSpPr>
        <dsp:cNvPr id="0" name=""/>
        <dsp:cNvSpPr/>
      </dsp:nvSpPr>
      <dsp:spPr>
        <a:xfrm>
          <a:off x="243675" y="1078614"/>
          <a:ext cx="2165778" cy="1375269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Introduction</a:t>
          </a:r>
          <a:endParaRPr lang="en-US" sz="1600" kern="1200"/>
        </a:p>
      </dsp:txBody>
      <dsp:txXfrm>
        <a:off x="283955" y="1118894"/>
        <a:ext cx="2085218" cy="1294709"/>
      </dsp:txXfrm>
    </dsp:sp>
    <dsp:sp modelId="{ED04B123-376B-463D-9245-EF9CDBAAD0CE}">
      <dsp:nvSpPr>
        <dsp:cNvPr id="0" name=""/>
        <dsp:cNvSpPr/>
      </dsp:nvSpPr>
      <dsp:spPr>
        <a:xfrm>
          <a:off x="2650095" y="850004"/>
          <a:ext cx="2165778" cy="13752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6FE634-F8B2-4AAA-988B-624AD5BAF088}">
      <dsp:nvSpPr>
        <dsp:cNvPr id="0" name=""/>
        <dsp:cNvSpPr/>
      </dsp:nvSpPr>
      <dsp:spPr>
        <a:xfrm>
          <a:off x="2890737" y="1078614"/>
          <a:ext cx="2165778" cy="1375269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Business Problems</a:t>
          </a:r>
          <a:endParaRPr lang="en-US" sz="1600" kern="1200"/>
        </a:p>
      </dsp:txBody>
      <dsp:txXfrm>
        <a:off x="2931017" y="1118894"/>
        <a:ext cx="2085218" cy="1294709"/>
      </dsp:txXfrm>
    </dsp:sp>
    <dsp:sp modelId="{69E389F0-B96C-4148-9DB1-0B1321E841BF}">
      <dsp:nvSpPr>
        <dsp:cNvPr id="0" name=""/>
        <dsp:cNvSpPr/>
      </dsp:nvSpPr>
      <dsp:spPr>
        <a:xfrm>
          <a:off x="5297158" y="850004"/>
          <a:ext cx="2165778" cy="13752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ABD803A-33CE-4E94-B927-1AFC1A258527}">
      <dsp:nvSpPr>
        <dsp:cNvPr id="0" name=""/>
        <dsp:cNvSpPr/>
      </dsp:nvSpPr>
      <dsp:spPr>
        <a:xfrm>
          <a:off x="5537800" y="1078614"/>
          <a:ext cx="2165778" cy="1375269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Challenges</a:t>
          </a:r>
          <a:endParaRPr lang="en-US" sz="1600" kern="1200"/>
        </a:p>
      </dsp:txBody>
      <dsp:txXfrm>
        <a:off x="5578080" y="1118894"/>
        <a:ext cx="2085218" cy="1294709"/>
      </dsp:txXfrm>
    </dsp:sp>
    <dsp:sp modelId="{CF4F3EB5-5465-4C64-84FC-0050CC59A687}">
      <dsp:nvSpPr>
        <dsp:cNvPr id="0" name=""/>
        <dsp:cNvSpPr/>
      </dsp:nvSpPr>
      <dsp:spPr>
        <a:xfrm>
          <a:off x="7944221" y="850004"/>
          <a:ext cx="2165778" cy="13752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AD9206-EE41-4A18-BEB3-82540004A1D0}">
      <dsp:nvSpPr>
        <dsp:cNvPr id="0" name=""/>
        <dsp:cNvSpPr/>
      </dsp:nvSpPr>
      <dsp:spPr>
        <a:xfrm>
          <a:off x="8184863" y="1078614"/>
          <a:ext cx="2165778" cy="1375269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Recommendations</a:t>
          </a:r>
          <a:endParaRPr lang="en-US" sz="1600" kern="1200"/>
        </a:p>
      </dsp:txBody>
      <dsp:txXfrm>
        <a:off x="8225143" y="1118894"/>
        <a:ext cx="2085218" cy="12947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BB769D-D964-4C93-AC7B-A8E73877917E}">
      <dsp:nvSpPr>
        <dsp:cNvPr id="0" name=""/>
        <dsp:cNvSpPr/>
      </dsp:nvSpPr>
      <dsp:spPr>
        <a:xfrm>
          <a:off x="2985" y="526974"/>
          <a:ext cx="2368490" cy="142109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6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What is This About?</a:t>
          </a:r>
          <a:endParaRPr lang="en-US" sz="1300" kern="1200"/>
        </a:p>
      </dsp:txBody>
      <dsp:txXfrm>
        <a:off x="2985" y="526974"/>
        <a:ext cx="2368490" cy="1421094"/>
      </dsp:txXfrm>
    </dsp:sp>
    <dsp:sp modelId="{9009D4CB-24B4-4C8D-862A-0F26D85642FB}">
      <dsp:nvSpPr>
        <dsp:cNvPr id="0" name=""/>
        <dsp:cNvSpPr/>
      </dsp:nvSpPr>
      <dsp:spPr>
        <a:xfrm>
          <a:off x="2608324" y="526974"/>
          <a:ext cx="2368490" cy="142109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6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The company is a </a:t>
          </a:r>
          <a:r>
            <a:rPr lang="en-US" sz="1300" b="1" kern="1200"/>
            <a:t>furniture retailer</a:t>
          </a:r>
          <a:r>
            <a:rPr lang="en-US" sz="1300" kern="1200"/>
            <a:t>, specializing in a wide range of home and office furniture including chairs, tables, bookcases, and furnishings.</a:t>
          </a:r>
        </a:p>
      </dsp:txBody>
      <dsp:txXfrm>
        <a:off x="2608324" y="526974"/>
        <a:ext cx="2368490" cy="1421094"/>
      </dsp:txXfrm>
    </dsp:sp>
    <dsp:sp modelId="{09EC4BEB-7FD7-4CBC-8C3C-BCB1F2FA9096}">
      <dsp:nvSpPr>
        <dsp:cNvPr id="0" name=""/>
        <dsp:cNvSpPr/>
      </dsp:nvSpPr>
      <dsp:spPr>
        <a:xfrm>
          <a:off x="5213664" y="526974"/>
          <a:ext cx="2368490" cy="142109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6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Operating across multiple regions in the United States, the business aims to provide quality products to a diverse customer base.</a:t>
          </a:r>
        </a:p>
      </dsp:txBody>
      <dsp:txXfrm>
        <a:off x="5213664" y="526974"/>
        <a:ext cx="2368490" cy="1421094"/>
      </dsp:txXfrm>
    </dsp:sp>
    <dsp:sp modelId="{0872F9C6-C7E2-44E3-A4B9-C3D0AB233832}">
      <dsp:nvSpPr>
        <dsp:cNvPr id="0" name=""/>
        <dsp:cNvSpPr/>
      </dsp:nvSpPr>
      <dsp:spPr>
        <a:xfrm>
          <a:off x="7819003" y="526974"/>
          <a:ext cx="2368490" cy="142109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6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Despite steady sales growth, the company faces </a:t>
          </a:r>
          <a:r>
            <a:rPr lang="en-US" sz="1300" b="1" kern="1200"/>
            <a:t>profitability challenges</a:t>
          </a:r>
          <a:r>
            <a:rPr lang="en-US" sz="1300" kern="1200"/>
            <a:t> due to inefficiencies in discounting, regional performance, and inventory management.</a:t>
          </a:r>
        </a:p>
      </dsp:txBody>
      <dsp:txXfrm>
        <a:off x="7819003" y="526974"/>
        <a:ext cx="2368490" cy="1421094"/>
      </dsp:txXfrm>
    </dsp:sp>
    <dsp:sp modelId="{49761E7C-1B17-4D92-95CF-4613F36F9860}">
      <dsp:nvSpPr>
        <dsp:cNvPr id="0" name=""/>
        <dsp:cNvSpPr/>
      </dsp:nvSpPr>
      <dsp:spPr>
        <a:xfrm>
          <a:off x="1305655" y="2184917"/>
          <a:ext cx="2368490" cy="142109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6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Objective</a:t>
          </a:r>
          <a:endParaRPr lang="en-US" sz="1300" kern="1200"/>
        </a:p>
      </dsp:txBody>
      <dsp:txXfrm>
        <a:off x="1305655" y="2184917"/>
        <a:ext cx="2368490" cy="1421094"/>
      </dsp:txXfrm>
    </dsp:sp>
    <dsp:sp modelId="{8E80A8E6-33D7-4512-9860-A16025C82081}">
      <dsp:nvSpPr>
        <dsp:cNvPr id="0" name=""/>
        <dsp:cNvSpPr/>
      </dsp:nvSpPr>
      <dsp:spPr>
        <a:xfrm>
          <a:off x="3910994" y="2184917"/>
          <a:ext cx="2368490" cy="142109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6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Goal</a:t>
          </a:r>
          <a:r>
            <a:rPr lang="en-US" sz="1300" kern="1200"/>
            <a:t>: Analyze the company’s sales and profit trends to identify and solve key business challenges.</a:t>
          </a:r>
        </a:p>
      </dsp:txBody>
      <dsp:txXfrm>
        <a:off x="3910994" y="2184917"/>
        <a:ext cx="2368490" cy="1421094"/>
      </dsp:txXfrm>
    </dsp:sp>
    <dsp:sp modelId="{C4359F65-5EEE-4D88-B6AB-20E6EAFE51E3}">
      <dsp:nvSpPr>
        <dsp:cNvPr id="0" name=""/>
        <dsp:cNvSpPr/>
      </dsp:nvSpPr>
      <dsp:spPr>
        <a:xfrm>
          <a:off x="6516333" y="2184917"/>
          <a:ext cx="2368490" cy="142109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6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Focus</a:t>
          </a:r>
          <a:r>
            <a:rPr lang="en-US" sz="1300" kern="1200" dirty="0"/>
            <a:t>: Use data insights to enhance profitability and streamline inventory operations through actionable solutions.</a:t>
          </a:r>
        </a:p>
      </dsp:txBody>
      <dsp:txXfrm>
        <a:off x="6516333" y="2184917"/>
        <a:ext cx="2368490" cy="14210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98D3DC-2A62-478C-BF06-B6EE5A95DA2E}">
      <dsp:nvSpPr>
        <dsp:cNvPr id="0" name=""/>
        <dsp:cNvSpPr/>
      </dsp:nvSpPr>
      <dsp:spPr>
        <a:xfrm>
          <a:off x="0" y="413609"/>
          <a:ext cx="10353675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70196A-78BB-442D-BC86-818B41FB5D3D}">
      <dsp:nvSpPr>
        <dsp:cNvPr id="0" name=""/>
        <dsp:cNvSpPr/>
      </dsp:nvSpPr>
      <dsp:spPr>
        <a:xfrm>
          <a:off x="517683" y="147929"/>
          <a:ext cx="7247572" cy="5313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941" tIns="0" rIns="273941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What are we trying to solve?</a:t>
          </a:r>
          <a:endParaRPr lang="en-US" sz="1800" kern="1200"/>
        </a:p>
      </dsp:txBody>
      <dsp:txXfrm>
        <a:off x="543622" y="173868"/>
        <a:ext cx="7195694" cy="479482"/>
      </dsp:txXfrm>
    </dsp:sp>
    <dsp:sp modelId="{A8102609-63C6-40EC-91EC-066D5C507E43}">
      <dsp:nvSpPr>
        <dsp:cNvPr id="0" name=""/>
        <dsp:cNvSpPr/>
      </dsp:nvSpPr>
      <dsp:spPr>
        <a:xfrm>
          <a:off x="0" y="1230089"/>
          <a:ext cx="10353675" cy="1927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2212920"/>
              <a:satOff val="10201"/>
              <a:lumOff val="15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3560" tIns="374904" rIns="803560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Which product categories/sub-categories are losing money despite high sales?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How are discounts affecting profitability?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Are we managing inventory efficiently to avoid overstocking or stockouts?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Which regions need better focus for profitability improvement?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How can future trends guide strategic decisions?</a:t>
          </a:r>
        </a:p>
      </dsp:txBody>
      <dsp:txXfrm>
        <a:off x="0" y="1230089"/>
        <a:ext cx="10353675" cy="1927800"/>
      </dsp:txXfrm>
    </dsp:sp>
    <dsp:sp modelId="{95839EA6-746D-413A-8B10-D7B51DD43322}">
      <dsp:nvSpPr>
        <dsp:cNvPr id="0" name=""/>
        <dsp:cNvSpPr/>
      </dsp:nvSpPr>
      <dsp:spPr>
        <a:xfrm>
          <a:off x="517683" y="964409"/>
          <a:ext cx="7247572" cy="531360"/>
        </a:xfrm>
        <a:prstGeom prst="roundRect">
          <a:avLst/>
        </a:prstGeom>
        <a:solidFill>
          <a:schemeClr val="accent2">
            <a:hueOff val="2212920"/>
            <a:satOff val="10201"/>
            <a:lumOff val="156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941" tIns="0" rIns="273941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Key Business Questions</a:t>
          </a:r>
          <a:r>
            <a:rPr lang="en-US" sz="1800" kern="1200"/>
            <a:t>:</a:t>
          </a:r>
        </a:p>
      </dsp:txBody>
      <dsp:txXfrm>
        <a:off x="543622" y="990348"/>
        <a:ext cx="7195694" cy="4794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0400E9-4F05-4131-B0F9-AD3BE49BA696}">
      <dsp:nvSpPr>
        <dsp:cNvPr id="0" name=""/>
        <dsp:cNvSpPr/>
      </dsp:nvSpPr>
      <dsp:spPr>
        <a:xfrm>
          <a:off x="2894" y="1004570"/>
          <a:ext cx="638613" cy="6386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6CF1CB-8526-4400-A560-B26531887BC1}">
      <dsp:nvSpPr>
        <dsp:cNvPr id="0" name=""/>
        <dsp:cNvSpPr/>
      </dsp:nvSpPr>
      <dsp:spPr>
        <a:xfrm>
          <a:off x="2894" y="1725604"/>
          <a:ext cx="1824609" cy="273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b="1" kern="1200"/>
            <a:t>Methods Used</a:t>
          </a:r>
          <a:r>
            <a:rPr lang="en-US" sz="1500" kern="1200"/>
            <a:t>:</a:t>
          </a:r>
        </a:p>
      </dsp:txBody>
      <dsp:txXfrm>
        <a:off x="2894" y="1725604"/>
        <a:ext cx="1824609" cy="273691"/>
      </dsp:txXfrm>
    </dsp:sp>
    <dsp:sp modelId="{88610780-EB28-44C1-B01E-50AC7AEDC01F}">
      <dsp:nvSpPr>
        <dsp:cNvPr id="0" name=""/>
        <dsp:cNvSpPr/>
      </dsp:nvSpPr>
      <dsp:spPr>
        <a:xfrm>
          <a:off x="2894" y="2037630"/>
          <a:ext cx="1824609" cy="883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FAF347-2C82-4FC6-BC1C-67F544F3E30E}">
      <dsp:nvSpPr>
        <dsp:cNvPr id="0" name=""/>
        <dsp:cNvSpPr/>
      </dsp:nvSpPr>
      <dsp:spPr>
        <a:xfrm>
          <a:off x="2146810" y="1004570"/>
          <a:ext cx="638613" cy="6386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0ADC3D-D851-4FBE-83C1-BB6A7179959D}">
      <dsp:nvSpPr>
        <dsp:cNvPr id="0" name=""/>
        <dsp:cNvSpPr/>
      </dsp:nvSpPr>
      <dsp:spPr>
        <a:xfrm>
          <a:off x="2146810" y="1725604"/>
          <a:ext cx="1824609" cy="273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b="1" kern="1200"/>
            <a:t>Data Analysis</a:t>
          </a:r>
          <a:r>
            <a:rPr lang="en-US" sz="1500" kern="1200"/>
            <a:t>:</a:t>
          </a:r>
        </a:p>
      </dsp:txBody>
      <dsp:txXfrm>
        <a:off x="2146810" y="1725604"/>
        <a:ext cx="1824609" cy="273691"/>
      </dsp:txXfrm>
    </dsp:sp>
    <dsp:sp modelId="{18E64690-AB60-4782-AE66-8110E9014F7A}">
      <dsp:nvSpPr>
        <dsp:cNvPr id="0" name=""/>
        <dsp:cNvSpPr/>
      </dsp:nvSpPr>
      <dsp:spPr>
        <a:xfrm>
          <a:off x="2146810" y="2037630"/>
          <a:ext cx="1824609" cy="883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Cleaned and explored the dataset.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Filtered relevant fields (e.g., Region, Sub-Category).</a:t>
          </a:r>
        </a:p>
      </dsp:txBody>
      <dsp:txXfrm>
        <a:off x="2146810" y="2037630"/>
        <a:ext cx="1824609" cy="883685"/>
      </dsp:txXfrm>
    </dsp:sp>
    <dsp:sp modelId="{A909C02E-6C44-432B-B48F-B6BCCCE07185}">
      <dsp:nvSpPr>
        <dsp:cNvPr id="0" name=""/>
        <dsp:cNvSpPr/>
      </dsp:nvSpPr>
      <dsp:spPr>
        <a:xfrm>
          <a:off x="4290726" y="1004570"/>
          <a:ext cx="638613" cy="6386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AF63FC-2364-4EA3-A76C-C0EF990CF019}">
      <dsp:nvSpPr>
        <dsp:cNvPr id="0" name=""/>
        <dsp:cNvSpPr/>
      </dsp:nvSpPr>
      <dsp:spPr>
        <a:xfrm>
          <a:off x="4290726" y="1725604"/>
          <a:ext cx="1824609" cy="273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b="1" kern="1200"/>
            <a:t>Visual Analytics</a:t>
          </a:r>
          <a:r>
            <a:rPr lang="en-US" sz="1500" kern="1200"/>
            <a:t>:</a:t>
          </a:r>
        </a:p>
      </dsp:txBody>
      <dsp:txXfrm>
        <a:off x="4290726" y="1725604"/>
        <a:ext cx="1824609" cy="273691"/>
      </dsp:txXfrm>
    </dsp:sp>
    <dsp:sp modelId="{B11374AD-92BC-4036-8B89-448A56CA1C36}">
      <dsp:nvSpPr>
        <dsp:cNvPr id="0" name=""/>
        <dsp:cNvSpPr/>
      </dsp:nvSpPr>
      <dsp:spPr>
        <a:xfrm>
          <a:off x="4290726" y="2037630"/>
          <a:ext cx="1824609" cy="883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Created visualizations for trends, patterns, and outliers.</a:t>
          </a:r>
        </a:p>
      </dsp:txBody>
      <dsp:txXfrm>
        <a:off x="4290726" y="2037630"/>
        <a:ext cx="1824609" cy="883685"/>
      </dsp:txXfrm>
    </dsp:sp>
    <dsp:sp modelId="{10F15160-5571-48EC-8413-80405DF22C25}">
      <dsp:nvSpPr>
        <dsp:cNvPr id="0" name=""/>
        <dsp:cNvSpPr/>
      </dsp:nvSpPr>
      <dsp:spPr>
        <a:xfrm>
          <a:off x="6434642" y="1004570"/>
          <a:ext cx="638613" cy="6386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A4C03A-6A71-4E44-B868-F33AC453DEF3}">
      <dsp:nvSpPr>
        <dsp:cNvPr id="0" name=""/>
        <dsp:cNvSpPr/>
      </dsp:nvSpPr>
      <dsp:spPr>
        <a:xfrm>
          <a:off x="6434642" y="1725604"/>
          <a:ext cx="1824609" cy="273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b="1" kern="1200"/>
            <a:t>Forecasting</a:t>
          </a:r>
          <a:r>
            <a:rPr lang="en-US" sz="1500" kern="1200"/>
            <a:t>:</a:t>
          </a:r>
        </a:p>
      </dsp:txBody>
      <dsp:txXfrm>
        <a:off x="6434642" y="1725604"/>
        <a:ext cx="1824609" cy="273691"/>
      </dsp:txXfrm>
    </dsp:sp>
    <dsp:sp modelId="{B6BB3E1A-896E-4961-AA7E-330C5CC8F5C2}">
      <dsp:nvSpPr>
        <dsp:cNvPr id="0" name=""/>
        <dsp:cNvSpPr/>
      </dsp:nvSpPr>
      <dsp:spPr>
        <a:xfrm>
          <a:off x="6434642" y="2037630"/>
          <a:ext cx="1824609" cy="883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Used Tableau to predict future sales and inventory needs.</a:t>
          </a:r>
        </a:p>
      </dsp:txBody>
      <dsp:txXfrm>
        <a:off x="6434642" y="2037630"/>
        <a:ext cx="1824609" cy="883685"/>
      </dsp:txXfrm>
    </dsp:sp>
    <dsp:sp modelId="{3A91DE2D-AD9C-4926-8553-39B38454340B}">
      <dsp:nvSpPr>
        <dsp:cNvPr id="0" name=""/>
        <dsp:cNvSpPr/>
      </dsp:nvSpPr>
      <dsp:spPr>
        <a:xfrm>
          <a:off x="8578558" y="1004570"/>
          <a:ext cx="638613" cy="63861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32BCEF-9871-4CDB-B2EA-A4254201EA72}">
      <dsp:nvSpPr>
        <dsp:cNvPr id="0" name=""/>
        <dsp:cNvSpPr/>
      </dsp:nvSpPr>
      <dsp:spPr>
        <a:xfrm>
          <a:off x="8578558" y="1725604"/>
          <a:ext cx="1824609" cy="273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b="1" kern="1200"/>
            <a:t>Calculated Fields</a:t>
          </a:r>
          <a:r>
            <a:rPr lang="en-US" sz="1500" kern="1200"/>
            <a:t>:</a:t>
          </a:r>
        </a:p>
      </dsp:txBody>
      <dsp:txXfrm>
        <a:off x="8578558" y="1725604"/>
        <a:ext cx="1824609" cy="273691"/>
      </dsp:txXfrm>
    </dsp:sp>
    <dsp:sp modelId="{89847A93-C1AF-44D8-B040-0091133F0EAF}">
      <dsp:nvSpPr>
        <dsp:cNvPr id="0" name=""/>
        <dsp:cNvSpPr/>
      </dsp:nvSpPr>
      <dsp:spPr>
        <a:xfrm>
          <a:off x="8578558" y="2037630"/>
          <a:ext cx="1824609" cy="883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Added key metrics like Sales-to-Profit Ratio and Safety Stock.</a:t>
          </a:r>
        </a:p>
      </dsp:txBody>
      <dsp:txXfrm>
        <a:off x="8578558" y="2037630"/>
        <a:ext cx="1824609" cy="8836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355B6B-00AC-4B73-8B24-E40E284F1C65}">
      <dsp:nvSpPr>
        <dsp:cNvPr id="0" name=""/>
        <dsp:cNvSpPr/>
      </dsp:nvSpPr>
      <dsp:spPr>
        <a:xfrm>
          <a:off x="0" y="75374"/>
          <a:ext cx="5924550" cy="10764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/>
            <a:t>Discount Optimization: Limit discounts on low-margin products and prioritize profitable items.</a:t>
          </a:r>
          <a:endParaRPr lang="en-US" sz="2000" kern="1200"/>
        </a:p>
      </dsp:txBody>
      <dsp:txXfrm>
        <a:off x="52546" y="127920"/>
        <a:ext cx="5819458" cy="971308"/>
      </dsp:txXfrm>
    </dsp:sp>
    <dsp:sp modelId="{C2FF3BCF-DDCB-4013-BC76-DAD467590B03}">
      <dsp:nvSpPr>
        <dsp:cNvPr id="0" name=""/>
        <dsp:cNvSpPr/>
      </dsp:nvSpPr>
      <dsp:spPr>
        <a:xfrm>
          <a:off x="0" y="1209375"/>
          <a:ext cx="5924550" cy="1076400"/>
        </a:xfrm>
        <a:prstGeom prst="roundRect">
          <a:avLst/>
        </a:prstGeom>
        <a:gradFill rotWithShape="0">
          <a:gsLst>
            <a:gs pos="0">
              <a:schemeClr val="accent2">
                <a:hueOff val="737640"/>
                <a:satOff val="3400"/>
                <a:lumOff val="523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737640"/>
                <a:satOff val="3400"/>
                <a:lumOff val="523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737640"/>
                <a:satOff val="3400"/>
                <a:lumOff val="523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/>
            <a:t>Forecasting for Inventory: Align inventory levels with demand trends and add safety stock for fluctuating items.</a:t>
          </a:r>
          <a:endParaRPr lang="en-US" sz="2000" kern="1200"/>
        </a:p>
      </dsp:txBody>
      <dsp:txXfrm>
        <a:off x="52546" y="1261921"/>
        <a:ext cx="5819458" cy="971308"/>
      </dsp:txXfrm>
    </dsp:sp>
    <dsp:sp modelId="{38D930EE-D1CC-4129-BD49-FE14173207FC}">
      <dsp:nvSpPr>
        <dsp:cNvPr id="0" name=""/>
        <dsp:cNvSpPr/>
      </dsp:nvSpPr>
      <dsp:spPr>
        <a:xfrm>
          <a:off x="0" y="2343375"/>
          <a:ext cx="5924550" cy="1076400"/>
        </a:xfrm>
        <a:prstGeom prst="roundRect">
          <a:avLst/>
        </a:prstGeom>
        <a:gradFill rotWithShape="0">
          <a:gsLst>
            <a:gs pos="0">
              <a:schemeClr val="accent2">
                <a:hueOff val="1475280"/>
                <a:satOff val="6801"/>
                <a:lumOff val="1046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1475280"/>
                <a:satOff val="6801"/>
                <a:lumOff val="1046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1475280"/>
                <a:satOff val="6801"/>
                <a:lumOff val="1046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/>
            <a:t>Regional Focus: Implement successful strategies from the West region in underperforming regions.</a:t>
          </a:r>
          <a:endParaRPr lang="en-US" sz="2000" kern="1200"/>
        </a:p>
      </dsp:txBody>
      <dsp:txXfrm>
        <a:off x="52546" y="2395921"/>
        <a:ext cx="5819458" cy="971308"/>
      </dsp:txXfrm>
    </dsp:sp>
    <dsp:sp modelId="{77477FCA-3C9B-4BA4-B7EC-F6EAEFC671AB}">
      <dsp:nvSpPr>
        <dsp:cNvPr id="0" name=""/>
        <dsp:cNvSpPr/>
      </dsp:nvSpPr>
      <dsp:spPr>
        <a:xfrm>
          <a:off x="0" y="3477375"/>
          <a:ext cx="5924550" cy="1076400"/>
        </a:xfrm>
        <a:prstGeom prst="roundRect">
          <a:avLst/>
        </a:prstGeom>
        <a:gradFill rotWithShape="0">
          <a:gsLst>
            <a:gs pos="0">
              <a:schemeClr val="accent2">
                <a:hueOff val="2212920"/>
                <a:satOff val="10201"/>
                <a:lumOff val="1569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2212920"/>
                <a:satOff val="10201"/>
                <a:lumOff val="1569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2212920"/>
                <a:satOff val="10201"/>
                <a:lumOff val="1569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/>
            <a:t>Product Strategy: Focus on high-margin sub-categories like Chairs and reassess low-profit items.</a:t>
          </a:r>
          <a:endParaRPr lang="en-US" sz="2000" kern="1200"/>
        </a:p>
      </dsp:txBody>
      <dsp:txXfrm>
        <a:off x="52546" y="3529921"/>
        <a:ext cx="5819458" cy="9713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9B4547-64B9-41AA-BD2C-704B4AAB88F2}">
      <dsp:nvSpPr>
        <dsp:cNvPr id="0" name=""/>
        <dsp:cNvSpPr/>
      </dsp:nvSpPr>
      <dsp:spPr>
        <a:xfrm>
          <a:off x="0" y="403"/>
          <a:ext cx="10353675" cy="9442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89FD3C-F021-406D-89B9-5DCDD095DA4F}">
      <dsp:nvSpPr>
        <dsp:cNvPr id="0" name=""/>
        <dsp:cNvSpPr/>
      </dsp:nvSpPr>
      <dsp:spPr>
        <a:xfrm>
          <a:off x="285647" y="212868"/>
          <a:ext cx="519359" cy="5193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43246F-4EE8-4663-829B-1D37CE54FCD3}">
      <dsp:nvSpPr>
        <dsp:cNvPr id="0" name=""/>
        <dsp:cNvSpPr/>
      </dsp:nvSpPr>
      <dsp:spPr>
        <a:xfrm>
          <a:off x="1090654" y="403"/>
          <a:ext cx="9263020" cy="944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937" tIns="99937" rIns="99937" bIns="9993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Sales growth is strong, but profitability needs improvement.</a:t>
          </a:r>
        </a:p>
      </dsp:txBody>
      <dsp:txXfrm>
        <a:off x="1090654" y="403"/>
        <a:ext cx="9263020" cy="944289"/>
      </dsp:txXfrm>
    </dsp:sp>
    <dsp:sp modelId="{A91B26A4-4822-4F24-A0B0-A47E1DEF8876}">
      <dsp:nvSpPr>
        <dsp:cNvPr id="0" name=""/>
        <dsp:cNvSpPr/>
      </dsp:nvSpPr>
      <dsp:spPr>
        <a:xfrm>
          <a:off x="0" y="1180765"/>
          <a:ext cx="10353675" cy="9442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D071E7-60E6-4AEC-AEAA-93CBA319F6F5}">
      <dsp:nvSpPr>
        <dsp:cNvPr id="0" name=""/>
        <dsp:cNvSpPr/>
      </dsp:nvSpPr>
      <dsp:spPr>
        <a:xfrm>
          <a:off x="285647" y="1393230"/>
          <a:ext cx="519359" cy="5193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661E09-45E4-400E-8B96-F60C7ABFF87A}">
      <dsp:nvSpPr>
        <dsp:cNvPr id="0" name=""/>
        <dsp:cNvSpPr/>
      </dsp:nvSpPr>
      <dsp:spPr>
        <a:xfrm>
          <a:off x="1090654" y="1180765"/>
          <a:ext cx="9263020" cy="944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937" tIns="99937" rIns="99937" bIns="9993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Forecasting and data-driven inventory management can reduce operational inefficiencies.</a:t>
          </a:r>
        </a:p>
      </dsp:txBody>
      <dsp:txXfrm>
        <a:off x="1090654" y="1180765"/>
        <a:ext cx="9263020" cy="944289"/>
      </dsp:txXfrm>
    </dsp:sp>
    <dsp:sp modelId="{A44C4AD4-83CF-4BF7-BEC3-B70F5717888F}">
      <dsp:nvSpPr>
        <dsp:cNvPr id="0" name=""/>
        <dsp:cNvSpPr/>
      </dsp:nvSpPr>
      <dsp:spPr>
        <a:xfrm>
          <a:off x="0" y="2361127"/>
          <a:ext cx="10353675" cy="9442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885647-F797-4D36-9518-8C38FE419E2D}">
      <dsp:nvSpPr>
        <dsp:cNvPr id="0" name=""/>
        <dsp:cNvSpPr/>
      </dsp:nvSpPr>
      <dsp:spPr>
        <a:xfrm>
          <a:off x="285647" y="2573592"/>
          <a:ext cx="519359" cy="5193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D189D5-FD64-4C9E-A85A-EBF34E285E9B}">
      <dsp:nvSpPr>
        <dsp:cNvPr id="0" name=""/>
        <dsp:cNvSpPr/>
      </dsp:nvSpPr>
      <dsp:spPr>
        <a:xfrm>
          <a:off x="1090654" y="2361127"/>
          <a:ext cx="9263020" cy="944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937" tIns="99937" rIns="99937" bIns="9993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Discount optimization and regional focus are critical to sustained success.</a:t>
          </a:r>
        </a:p>
      </dsp:txBody>
      <dsp:txXfrm>
        <a:off x="1090654" y="2361127"/>
        <a:ext cx="9263020" cy="9442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12/7/2024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12/7/2024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549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728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781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627147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20618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37372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3182627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698144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738654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671401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884312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645434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159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432777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031863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2445564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371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1960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349927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91181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02464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81805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82224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95082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77996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7548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  <p:sldLayoutId id="2147483727" r:id="rId21"/>
    <p:sldLayoutId id="2147483728" r:id="rId22"/>
    <p:sldLayoutId id="2147483695" r:id="rId23"/>
    <p:sldLayoutId id="2147483696" r:id="rId24"/>
    <p:sldLayoutId id="2147483698" r:id="rId25"/>
    <p:sldLayoutId id="2147483699" r:id="rId26"/>
    <p:sldLayoutId id="2147483700" r:id="rId27"/>
    <p:sldLayoutId id="2147483701" r:id="rId28"/>
    <p:sldLayoutId id="2147483702" r:id="rId29"/>
    <p:sldLayoutId id="2147483651" r:id="rId30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8960" y="833120"/>
            <a:ext cx="7701280" cy="1872703"/>
          </a:xfrm>
          <a:solidFill>
            <a:schemeClr val="bg2">
              <a:lumMod val="7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dirty="0"/>
              <a:t>Furniture store Sales </a:t>
            </a:r>
            <a:br>
              <a:rPr lang="en-US" dirty="0"/>
            </a:br>
            <a:r>
              <a:rPr lang="en-US" dirty="0"/>
              <a:t>&amp; </a:t>
            </a:r>
            <a:br>
              <a:rPr lang="en-US" dirty="0"/>
            </a:br>
            <a:r>
              <a:rPr lang="en-US" dirty="0"/>
              <a:t>Inventory Optimization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2C08090-98DF-8C3D-3CD9-080957A8C208}"/>
              </a:ext>
            </a:extLst>
          </p:cNvPr>
          <p:cNvSpPr txBox="1">
            <a:spLocks/>
          </p:cNvSpPr>
          <p:nvPr/>
        </p:nvSpPr>
        <p:spPr>
          <a:xfrm>
            <a:off x="6430891" y="4152178"/>
            <a:ext cx="3597417" cy="167687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Presentation 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By 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Seshi Reddy Syamala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E551FD-2A34-CE6B-87E2-ACA7E5742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2824C404-FDA8-4DDB-9D85-52D60D775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897983-410A-B097-CEDC-41CBDE282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4615542"/>
            <a:ext cx="5021337" cy="1530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dirty="0"/>
              <a:t>Challenge #5: Inventory Management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0576BAB-9A66-46C6-8A15-DD1B73CDA1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7" cy="42126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B799B0-49BA-77E5-5056-45E9870E37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376" t="9332"/>
          <a:stretch/>
        </p:blipFill>
        <p:spPr>
          <a:xfrm>
            <a:off x="497632" y="848025"/>
            <a:ext cx="5437492" cy="2783535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5CD85AE-D994-4B11-BE24-C38EB7B9E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154913"/>
            <a:ext cx="0" cy="2083837"/>
          </a:xfrm>
          <a:prstGeom prst="line">
            <a:avLst/>
          </a:prstGeom>
          <a:ln w="19050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A91FBBF-1B9D-6C6C-A582-F5788386DC0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108" t="8682"/>
          <a:stretch/>
        </p:blipFill>
        <p:spPr>
          <a:xfrm>
            <a:off x="6256865" y="848025"/>
            <a:ext cx="5437499" cy="2697612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2A40BF-43ED-04A7-4875-D361936BC6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56865" y="4346223"/>
            <a:ext cx="5010691" cy="2378246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050" b="1" dirty="0"/>
              <a:t>Story</a:t>
            </a:r>
            <a:r>
              <a:rPr lang="en-US" sz="1050" dirty="0"/>
              <a:t>:</a:t>
            </a: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050" dirty="0"/>
              <a:t> Forecasting reveals patterns in inventory demand. For example, Chairs have a steadily increasing demand, while Tables show more variability.</a:t>
            </a:r>
          </a:p>
          <a:p>
            <a:pPr>
              <a:lnSpc>
                <a:spcPct val="110000"/>
              </a:lnSpc>
            </a:pPr>
            <a:r>
              <a:rPr lang="en-US" sz="1050" b="1" dirty="0"/>
              <a:t>Actionable Insight</a:t>
            </a:r>
            <a:r>
              <a:rPr lang="en-US" sz="1050" dirty="0"/>
              <a:t>:</a:t>
            </a: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050" dirty="0"/>
              <a:t> Implement forecast-driven inventory management to reduce overstocking and stockouts.</a:t>
            </a: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050" dirty="0"/>
              <a:t> Set safety stock levels for high-demand or volatile sub-categories like Tables.</a:t>
            </a: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623137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FDC0A-A9E9-120F-957D-4498BC092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93FC8-3BC0-4549-D170-80786B137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 algn="ctr"/>
            <a:r>
              <a:rPr lang="en-US" dirty="0"/>
              <a:t>Challenge #6: Sales-to-Profit Ratio</a:t>
            </a:r>
            <a:endParaRPr lang="en-Z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88AA91-5F83-9751-F5D4-079A9371252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sz="1700" b="1" dirty="0"/>
              <a:t>Story</a:t>
            </a:r>
            <a:r>
              <a:rPr lang="en-US" sz="17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/>
              <a:t>The West region outshines others with a strong sales-to-profit ratio for Tables, while Bookcases underperform across all regions.</a:t>
            </a:r>
          </a:p>
          <a:p>
            <a:r>
              <a:rPr lang="en-US" sz="1700" b="1" dirty="0"/>
              <a:t>Actionable Insight: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/>
              <a:t>Focus marketing efforts on profitable combinations like Tables in the West and reassess unprofitable segments.</a:t>
            </a:r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29B941A1-D137-A751-E390-1D83EC63F0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190" t="8467" r="12014"/>
          <a:stretch/>
        </p:blipFill>
        <p:spPr>
          <a:xfrm>
            <a:off x="1503680" y="2058670"/>
            <a:ext cx="6319520" cy="38921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53068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B306E8-524D-596D-CF47-FFF013243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D7C06-C2E6-F59E-3799-26689C801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5" y="609600"/>
            <a:ext cx="3643150" cy="56033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/>
              <a:t>Recommendations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35C9C5-1BE7-900D-4D75-83F280F49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309360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5CEABB6-07DC-46E8-9B57-56EC44A396E5}" type="slidenum">
              <a:rPr lang="en-US" sz="1000" smtClean="0">
                <a:latin typeface="+mn-lt"/>
              </a:rPr>
              <a:pPr defTabSz="914400">
                <a:spcAft>
                  <a:spcPts val="600"/>
                </a:spcAft>
              </a:pPr>
              <a:t>12</a:t>
            </a:fld>
            <a:endParaRPr lang="en-US" sz="1000">
              <a:latin typeface="+mn-lt"/>
            </a:endParaRP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15F89306-1767-5D86-F3EC-60733BCFA7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3908249"/>
              </p:ext>
            </p:extLst>
          </p:nvPr>
        </p:nvGraphicFramePr>
        <p:xfrm>
          <a:off x="5127625" y="1114425"/>
          <a:ext cx="5924550" cy="4629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02463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2F8390-7F4E-EE0A-AE5C-E1F0620A7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CAC2B-3F9C-305D-E68D-08DC6B1B1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/>
              <a:t>Conclusion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A2AC96-1E47-421C-A03F-F98E354EB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95500"/>
            <a:ext cx="12192000" cy="4762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B9945BAC-BEE1-F355-0492-8CC3E09FD4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9304582"/>
              </p:ext>
            </p:extLst>
          </p:nvPr>
        </p:nvGraphicFramePr>
        <p:xfrm>
          <a:off x="914400" y="2417233"/>
          <a:ext cx="10353675" cy="3305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06520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/>
              <a:t>Agenda </a:t>
            </a:r>
          </a:p>
        </p:txBody>
      </p:sp>
      <p:graphicFrame>
        <p:nvGraphicFramePr>
          <p:cNvPr id="9" name="Text Placeholder 6">
            <a:extLst>
              <a:ext uri="{FF2B5EF4-FFF2-40B4-BE49-F238E27FC236}">
                <a16:creationId xmlns:a16="http://schemas.microsoft.com/office/drawing/2014/main" id="{5E53B33A-FABC-3F36-6475-9356030FF0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6174784"/>
              </p:ext>
            </p:extLst>
          </p:nvPr>
        </p:nvGraphicFramePr>
        <p:xfrm>
          <a:off x="914400" y="2257654"/>
          <a:ext cx="10353675" cy="3303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/>
              <a:t>Introduction</a:t>
            </a:r>
          </a:p>
        </p:txBody>
      </p:sp>
      <p:graphicFrame>
        <p:nvGraphicFramePr>
          <p:cNvPr id="6" name="Text Placeholder 3">
            <a:extLst>
              <a:ext uri="{FF2B5EF4-FFF2-40B4-BE49-F238E27FC236}">
                <a16:creationId xmlns:a16="http://schemas.microsoft.com/office/drawing/2014/main" id="{B0C7FDCF-225C-F6CA-28F4-414D17B87C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7003252"/>
              </p:ext>
            </p:extLst>
          </p:nvPr>
        </p:nvGraphicFramePr>
        <p:xfrm>
          <a:off x="914400" y="2257654"/>
          <a:ext cx="10190479" cy="4132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/>
              <a:t>The Story So Far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A2AC96-1E47-421C-A03F-F98E354EB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95500"/>
            <a:ext cx="12192000" cy="4762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E0665C41-D238-758C-4B96-26412C97B7FB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687742918"/>
              </p:ext>
            </p:extLst>
          </p:nvPr>
        </p:nvGraphicFramePr>
        <p:xfrm>
          <a:off x="914400" y="2417233"/>
          <a:ext cx="10353675" cy="3305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9C5DD-6B55-DF45-4C6B-6B767B71B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 algn="ctr"/>
            <a:r>
              <a:rPr lang="en-US" dirty="0"/>
              <a:t>Decision-Making Framework</a:t>
            </a:r>
            <a:endParaRPr lang="en-ZA" dirty="0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0E3EA716-E4DC-3A35-2277-35846CB66C42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963057271"/>
              </p:ext>
            </p:extLst>
          </p:nvPr>
        </p:nvGraphicFramePr>
        <p:xfrm>
          <a:off x="911225" y="2043113"/>
          <a:ext cx="10406063" cy="3925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81044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3CA8C54-30A3-3553-626E-52909A83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 algn="ctr"/>
            <a:r>
              <a:rPr lang="en-US" dirty="0"/>
              <a:t>Challenge #1: Low Profit in Sub-Categories</a:t>
            </a:r>
            <a:endParaRPr lang="en-ZA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7454D1F-D2CD-3356-639E-75B37DE30F1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700" b="1"/>
              <a:t>Story</a:t>
            </a:r>
            <a:r>
              <a:rPr lang="en-US" sz="1700"/>
              <a:t>: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/>
              <a:t> Bookcases and Tables are generating losses despite contributing to sales. Chairs, on the other hand, show consistent profitability. We need to investigate the reasons behind this disparity.</a:t>
            </a:r>
          </a:p>
          <a:p>
            <a:pPr>
              <a:lnSpc>
                <a:spcPct val="90000"/>
              </a:lnSpc>
            </a:pPr>
            <a:r>
              <a:rPr lang="en-US" sz="1700" b="1"/>
              <a:t>Actionable Insight</a:t>
            </a:r>
            <a:r>
              <a:rPr lang="en-US" sz="1700"/>
              <a:t>: 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/>
              <a:t> Review pricing and discounting strategies for unprofitable sub-categories.</a:t>
            </a:r>
            <a:endParaRPr lang="en-US" sz="1700" dirty="0"/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B258998E-5D4A-464A-F629-4DE3BB31BC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099" t="9497" r="11868"/>
          <a:stretch/>
        </p:blipFill>
        <p:spPr>
          <a:xfrm>
            <a:off x="1183871" y="2058670"/>
            <a:ext cx="6698887" cy="40864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12209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 algn="ctr"/>
            <a:r>
              <a:rPr lang="en-US" dirty="0"/>
              <a:t>Challenge #2: Discounts Eroding Profits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D20DBB-F3DD-CE0A-DCE1-63F191C0CC4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1700" b="1" dirty="0"/>
              <a:t>Story</a:t>
            </a:r>
            <a:r>
              <a:rPr lang="en-US" sz="17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/>
              <a:t> The scatterplot shows that excessive discounts are directly linked to negative profits for products like Bookcases and Tables.</a:t>
            </a:r>
          </a:p>
          <a:p>
            <a:r>
              <a:rPr lang="en-US" sz="1700" b="1" dirty="0"/>
              <a:t>Actionable Insight</a:t>
            </a:r>
            <a:r>
              <a:rPr lang="en-US" sz="1700" dirty="0"/>
              <a:t>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/>
              <a:t> Set discount thresholds to prevent over-discounting while maintaining sales momentum.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11030C1-636E-344B-F1AD-5557CE8ABA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60" t="8301" r="12376"/>
          <a:stretch/>
        </p:blipFill>
        <p:spPr>
          <a:xfrm>
            <a:off x="1576551" y="2058670"/>
            <a:ext cx="6001407" cy="36995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3948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573E-D6D3-B0CD-C07C-459CD26AF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 algn="ctr"/>
            <a:r>
              <a:rPr lang="en-US" dirty="0"/>
              <a:t>Challenge #3: Regional Performance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FD557-D53B-0844-8823-CB23872487A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b="1" dirty="0"/>
              <a:t>Story</a:t>
            </a:r>
            <a:r>
              <a:rPr lang="en-US" sz="1700" dirty="0"/>
              <a:t>: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 “The West region drives the highest profitability, while the South region lags despite moderate sales.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b="1" dirty="0"/>
              <a:t>Actionable Insight</a:t>
            </a:r>
            <a:r>
              <a:rPr lang="en-US" sz="1700" dirty="0"/>
              <a:t>: 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 Focus on improving operations in the South and leverage the success of the West region for other areas.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FECE43-AF15-1DA4-EF54-A54544113F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012" t="8716" r="12470"/>
          <a:stretch/>
        </p:blipFill>
        <p:spPr>
          <a:xfrm>
            <a:off x="2074606" y="2029174"/>
            <a:ext cx="5693702" cy="35444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19264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 algn="ctr"/>
            <a:r>
              <a:rPr lang="en-US" dirty="0"/>
              <a:t>Challenge #4: Sales  and profit Trends Over Time</a:t>
            </a:r>
            <a:endParaRPr lang="en-Z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26E51D-0E5E-98CC-19AE-F6AC7B00BF2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700" b="1" dirty="0"/>
              <a:t>Story</a:t>
            </a:r>
            <a:r>
              <a:rPr lang="en-US" sz="1700" dirty="0"/>
              <a:t>: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 Sales have steadily increased over the years, indicating business growth. However, this growth is not reflected in profitability trends.</a:t>
            </a:r>
          </a:p>
          <a:p>
            <a:pPr>
              <a:lnSpc>
                <a:spcPct val="90000"/>
              </a:lnSpc>
            </a:pPr>
            <a:r>
              <a:rPr lang="en-US" sz="1700" b="1" dirty="0"/>
              <a:t>Actionable Insight</a:t>
            </a:r>
            <a:r>
              <a:rPr lang="en-US" sz="1700" dirty="0"/>
              <a:t>: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 Align profit-focused strategies with sales growth to ensure sustainable expansion.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 Use forecasted trends to anticipate challenges and align operational budgets.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8553CD-6A51-6B70-98DF-E833999A1A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116" t="7895"/>
          <a:stretch/>
        </p:blipFill>
        <p:spPr>
          <a:xfrm>
            <a:off x="393291" y="2058670"/>
            <a:ext cx="7532022" cy="40455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191</TotalTime>
  <Words>673</Words>
  <Application>Microsoft Office PowerPoint</Application>
  <PresentationFormat>Widescreen</PresentationFormat>
  <Paragraphs>84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Bookman Old Style</vt:lpstr>
      <vt:lpstr>Calibri</vt:lpstr>
      <vt:lpstr>Rockwell</vt:lpstr>
      <vt:lpstr>Damask</vt:lpstr>
      <vt:lpstr>Furniture store Sales  &amp;  Inventory Optimization</vt:lpstr>
      <vt:lpstr>Agenda </vt:lpstr>
      <vt:lpstr>Introduction</vt:lpstr>
      <vt:lpstr>The Story So Far</vt:lpstr>
      <vt:lpstr>Decision-Making Framework</vt:lpstr>
      <vt:lpstr>Challenge #1: Low Profit in Sub-Categories</vt:lpstr>
      <vt:lpstr>Challenge #2: Discounts Eroding Profits</vt:lpstr>
      <vt:lpstr>Challenge #3: Regional Performance</vt:lpstr>
      <vt:lpstr>Challenge #4: Sales  and profit Trends Over Time</vt:lpstr>
      <vt:lpstr>Challenge #5: Inventory Management</vt:lpstr>
      <vt:lpstr>Challenge #6: Sales-to-Profit Ratio</vt:lpstr>
      <vt:lpstr>Recommendations</vt:lpstr>
      <vt:lpstr>Conclusion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Seshireddy S</dc:creator>
  <cp:lastModifiedBy>Seshireddy S</cp:lastModifiedBy>
  <cp:revision>4</cp:revision>
  <dcterms:created xsi:type="dcterms:W3CDTF">2024-11-29T21:16:54Z</dcterms:created>
  <dcterms:modified xsi:type="dcterms:W3CDTF">2024-12-07T23:58:39Z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